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quickStyle12.xml" ContentType="application/vnd.openxmlformats-officedocument.drawingml.diagramStyl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71" r:id="rId2"/>
    <p:sldId id="281" r:id="rId3"/>
    <p:sldId id="330" r:id="rId4"/>
    <p:sldId id="333" r:id="rId5"/>
    <p:sldId id="334" r:id="rId6"/>
    <p:sldId id="321" r:id="rId7"/>
    <p:sldId id="322" r:id="rId8"/>
    <p:sldId id="337" r:id="rId9"/>
    <p:sldId id="338" r:id="rId10"/>
    <p:sldId id="339" r:id="rId11"/>
    <p:sldId id="340" r:id="rId12"/>
    <p:sldId id="341" r:id="rId13"/>
    <p:sldId id="342" r:id="rId14"/>
    <p:sldId id="343" r:id="rId15"/>
    <p:sldId id="344" r:id="rId16"/>
    <p:sldId id="345"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1" r:id="rId31"/>
    <p:sldId id="362" r:id="rId32"/>
    <p:sldId id="364" r:id="rId33"/>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66"/>
    <a:srgbClr val="FF6600"/>
    <a:srgbClr val="006600"/>
    <a:srgbClr val="FF3300"/>
    <a:srgbClr val="009900"/>
    <a:srgbClr val="FFFFFF"/>
    <a:srgbClr val="6699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94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1D115-A40F-4034-BFCA-D0E82025A43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247AE00A-8CD4-4167-B3B1-C4E1346DB44E}">
      <dgm:prSet phldrT="[Texto]"/>
      <dgm:spPr/>
      <dgm:t>
        <a:bodyPr/>
        <a:lstStyle/>
        <a:p>
          <a:r>
            <a:rPr lang="es-EC"/>
            <a:t>1</a:t>
          </a:r>
        </a:p>
      </dgm:t>
    </dgm:pt>
    <dgm:pt modelId="{2279B26E-A60C-41BC-A0D1-4E10C42C7BE4}" type="parTrans" cxnId="{3EAFE289-B0F5-4691-8C9F-3661830D1E5D}">
      <dgm:prSet/>
      <dgm:spPr/>
      <dgm:t>
        <a:bodyPr/>
        <a:lstStyle/>
        <a:p>
          <a:endParaRPr lang="es-EC"/>
        </a:p>
      </dgm:t>
    </dgm:pt>
    <dgm:pt modelId="{77BCC4CE-0AC2-4946-A456-AAFCB379940F}" type="sibTrans" cxnId="{3EAFE289-B0F5-4691-8C9F-3661830D1E5D}">
      <dgm:prSet/>
      <dgm:spPr/>
      <dgm:t>
        <a:bodyPr/>
        <a:lstStyle/>
        <a:p>
          <a:endParaRPr lang="es-EC"/>
        </a:p>
      </dgm:t>
    </dgm:pt>
    <dgm:pt modelId="{BFDD2B37-E119-4B23-84B6-F0D55FB79E47}">
      <dgm:prSet phldrT="[Texto]"/>
      <dgm:spPr/>
      <dgm:t>
        <a:bodyPr/>
        <a:lstStyle/>
        <a:p>
          <a:r>
            <a:rPr lang="es-EC"/>
            <a:t>Rehabilitación</a:t>
          </a:r>
        </a:p>
      </dgm:t>
    </dgm:pt>
    <dgm:pt modelId="{1CC78FCB-389E-428F-BCA6-28C6C242C212}" type="parTrans" cxnId="{459F89BA-2B27-4D3B-9013-5A0F94C4A1B2}">
      <dgm:prSet/>
      <dgm:spPr/>
      <dgm:t>
        <a:bodyPr/>
        <a:lstStyle/>
        <a:p>
          <a:endParaRPr lang="es-EC"/>
        </a:p>
      </dgm:t>
    </dgm:pt>
    <dgm:pt modelId="{582FD576-F41A-41C1-B383-357BCFE04394}" type="sibTrans" cxnId="{459F89BA-2B27-4D3B-9013-5A0F94C4A1B2}">
      <dgm:prSet/>
      <dgm:spPr/>
      <dgm:t>
        <a:bodyPr/>
        <a:lstStyle/>
        <a:p>
          <a:endParaRPr lang="es-EC"/>
        </a:p>
      </dgm:t>
    </dgm:pt>
    <dgm:pt modelId="{E87EF79A-7DC6-4BBD-AC67-942AF3BC90E2}">
      <dgm:prSet phldrT="[Texto]"/>
      <dgm:spPr/>
      <dgm:t>
        <a:bodyPr/>
        <a:lstStyle/>
        <a:p>
          <a:r>
            <a:rPr lang="es-EC"/>
            <a:t>2</a:t>
          </a:r>
        </a:p>
      </dgm:t>
    </dgm:pt>
    <dgm:pt modelId="{1C3EE6B7-C3D4-4235-985E-24A9DAD664EE}" type="parTrans" cxnId="{A1C1FA19-FBAD-4285-AB49-E2C5CC52BC8F}">
      <dgm:prSet/>
      <dgm:spPr/>
      <dgm:t>
        <a:bodyPr/>
        <a:lstStyle/>
        <a:p>
          <a:endParaRPr lang="es-EC"/>
        </a:p>
      </dgm:t>
    </dgm:pt>
    <dgm:pt modelId="{04A0D516-C62E-4C69-A7BB-730F232ABB96}" type="sibTrans" cxnId="{A1C1FA19-FBAD-4285-AB49-E2C5CC52BC8F}">
      <dgm:prSet/>
      <dgm:spPr/>
      <dgm:t>
        <a:bodyPr/>
        <a:lstStyle/>
        <a:p>
          <a:endParaRPr lang="es-EC"/>
        </a:p>
      </dgm:t>
    </dgm:pt>
    <dgm:pt modelId="{2DC24303-4863-4729-BDF5-86538C435548}">
      <dgm:prSet phldrT="[Texto]"/>
      <dgm:spPr/>
      <dgm:t>
        <a:bodyPr/>
        <a:lstStyle/>
        <a:p>
          <a:r>
            <a:rPr lang="es-EC"/>
            <a:t>Ayudas Técnicas</a:t>
          </a:r>
        </a:p>
      </dgm:t>
    </dgm:pt>
    <dgm:pt modelId="{2D66C526-E2D7-4306-B9EF-32F7EF1CB72C}" type="parTrans" cxnId="{DB264074-62E5-4451-8A5E-AA05C6FE058D}">
      <dgm:prSet/>
      <dgm:spPr/>
      <dgm:t>
        <a:bodyPr/>
        <a:lstStyle/>
        <a:p>
          <a:endParaRPr lang="es-EC"/>
        </a:p>
      </dgm:t>
    </dgm:pt>
    <dgm:pt modelId="{2D4B0FDF-9E92-48A0-96DD-A461E24F889C}" type="sibTrans" cxnId="{DB264074-62E5-4451-8A5E-AA05C6FE058D}">
      <dgm:prSet/>
      <dgm:spPr/>
      <dgm:t>
        <a:bodyPr/>
        <a:lstStyle/>
        <a:p>
          <a:endParaRPr lang="es-EC"/>
        </a:p>
      </dgm:t>
    </dgm:pt>
    <dgm:pt modelId="{8DC666C8-B8E5-4B8F-8AAA-EA4F098BDE13}">
      <dgm:prSet phldrT="[Texto]"/>
      <dgm:spPr/>
      <dgm:t>
        <a:bodyPr/>
        <a:lstStyle/>
        <a:p>
          <a:r>
            <a:rPr lang="es-EC"/>
            <a:t>3</a:t>
          </a:r>
        </a:p>
      </dgm:t>
    </dgm:pt>
    <dgm:pt modelId="{2CE234B5-DC70-4798-938A-B437C95D01D2}" type="parTrans" cxnId="{A1CDB071-5AF2-4805-B1B7-09E1503C1089}">
      <dgm:prSet/>
      <dgm:spPr/>
      <dgm:t>
        <a:bodyPr/>
        <a:lstStyle/>
        <a:p>
          <a:endParaRPr lang="es-EC"/>
        </a:p>
      </dgm:t>
    </dgm:pt>
    <dgm:pt modelId="{D7EE3132-AE82-46E5-AFCD-C0025CE52A06}" type="sibTrans" cxnId="{A1CDB071-5AF2-4805-B1B7-09E1503C1089}">
      <dgm:prSet/>
      <dgm:spPr/>
      <dgm:t>
        <a:bodyPr/>
        <a:lstStyle/>
        <a:p>
          <a:endParaRPr lang="es-EC"/>
        </a:p>
      </dgm:t>
    </dgm:pt>
    <dgm:pt modelId="{3506D7A0-CEE7-4658-A7F1-3D477DBCE31F}">
      <dgm:prSet phldrT="[Texto]"/>
      <dgm:spPr/>
      <dgm:t>
        <a:bodyPr/>
        <a:lstStyle/>
        <a:p>
          <a:r>
            <a:rPr lang="es-EC"/>
            <a:t>Servicios Médicos</a:t>
          </a:r>
        </a:p>
      </dgm:t>
    </dgm:pt>
    <dgm:pt modelId="{B141FF3C-A9F6-4A95-96B7-A9696D05664D}" type="parTrans" cxnId="{F555E172-5366-4E9B-8C8E-1C8A844BCE4F}">
      <dgm:prSet/>
      <dgm:spPr/>
      <dgm:t>
        <a:bodyPr/>
        <a:lstStyle/>
        <a:p>
          <a:endParaRPr lang="es-EC"/>
        </a:p>
      </dgm:t>
    </dgm:pt>
    <dgm:pt modelId="{4F730285-D6A1-4B16-9932-F46849F3F868}" type="sibTrans" cxnId="{F555E172-5366-4E9B-8C8E-1C8A844BCE4F}">
      <dgm:prSet/>
      <dgm:spPr/>
      <dgm:t>
        <a:bodyPr/>
        <a:lstStyle/>
        <a:p>
          <a:endParaRPr lang="es-EC"/>
        </a:p>
      </dgm:t>
    </dgm:pt>
    <dgm:pt modelId="{625BB151-EF5B-4AD4-BD42-ED000D986118}">
      <dgm:prSet phldrT="[Texto]"/>
      <dgm:spPr/>
      <dgm:t>
        <a:bodyPr/>
        <a:lstStyle/>
        <a:p>
          <a:r>
            <a:rPr lang="es-EC"/>
            <a:t>4</a:t>
          </a:r>
        </a:p>
      </dgm:t>
    </dgm:pt>
    <dgm:pt modelId="{29382698-EB76-4B56-BBB5-809394B1953A}" type="parTrans" cxnId="{E8A92E9A-433D-4BFB-B63C-9F28BA3000C1}">
      <dgm:prSet/>
      <dgm:spPr/>
      <dgm:t>
        <a:bodyPr/>
        <a:lstStyle/>
        <a:p>
          <a:endParaRPr lang="es-EC"/>
        </a:p>
      </dgm:t>
    </dgm:pt>
    <dgm:pt modelId="{FFD3ED3B-BE4F-4AAC-A467-3167FD83C2CC}" type="sibTrans" cxnId="{E8A92E9A-433D-4BFB-B63C-9F28BA3000C1}">
      <dgm:prSet/>
      <dgm:spPr/>
      <dgm:t>
        <a:bodyPr/>
        <a:lstStyle/>
        <a:p>
          <a:endParaRPr lang="es-EC"/>
        </a:p>
      </dgm:t>
    </dgm:pt>
    <dgm:pt modelId="{5846D71C-D264-46C1-ABC2-500A9B4D1759}">
      <dgm:prSet phldrT="[Texto]"/>
      <dgm:spPr/>
      <dgm:t>
        <a:bodyPr/>
        <a:lstStyle/>
        <a:p>
          <a:r>
            <a:rPr lang="es-EC"/>
            <a:t>Defensa de Derechos </a:t>
          </a:r>
        </a:p>
      </dgm:t>
    </dgm:pt>
    <dgm:pt modelId="{6F6B74ED-126D-4EF6-9BD3-A32E68D6910B}" type="parTrans" cxnId="{3D50830E-F696-4C1F-B3AA-658DF24A74CE}">
      <dgm:prSet/>
      <dgm:spPr/>
      <dgm:t>
        <a:bodyPr/>
        <a:lstStyle/>
        <a:p>
          <a:endParaRPr lang="es-EC"/>
        </a:p>
      </dgm:t>
    </dgm:pt>
    <dgm:pt modelId="{C1090E9D-2D31-444E-BF2B-A8C3390E528E}" type="sibTrans" cxnId="{3D50830E-F696-4C1F-B3AA-658DF24A74CE}">
      <dgm:prSet/>
      <dgm:spPr/>
      <dgm:t>
        <a:bodyPr/>
        <a:lstStyle/>
        <a:p>
          <a:endParaRPr lang="es-EC"/>
        </a:p>
      </dgm:t>
    </dgm:pt>
    <dgm:pt modelId="{C77017EC-9AA2-4C5D-8C33-71362A5CF940}" type="pres">
      <dgm:prSet presAssocID="{1021D115-A40F-4034-BFCA-D0E82025A43D}" presName="linearFlow" presStyleCnt="0">
        <dgm:presLayoutVars>
          <dgm:dir/>
          <dgm:animLvl val="lvl"/>
          <dgm:resizeHandles val="exact"/>
        </dgm:presLayoutVars>
      </dgm:prSet>
      <dgm:spPr/>
      <dgm:t>
        <a:bodyPr/>
        <a:lstStyle/>
        <a:p>
          <a:endParaRPr lang="es-EC"/>
        </a:p>
      </dgm:t>
    </dgm:pt>
    <dgm:pt modelId="{7137B8E0-7E08-426D-A0BA-C1148BAED3C1}" type="pres">
      <dgm:prSet presAssocID="{247AE00A-8CD4-4167-B3B1-C4E1346DB44E}" presName="composite" presStyleCnt="0"/>
      <dgm:spPr/>
      <dgm:t>
        <a:bodyPr/>
        <a:lstStyle/>
        <a:p>
          <a:endParaRPr lang="es-EC"/>
        </a:p>
      </dgm:t>
    </dgm:pt>
    <dgm:pt modelId="{6517E4DF-83B1-4CD8-AB7C-C595E38624F1}" type="pres">
      <dgm:prSet presAssocID="{247AE00A-8CD4-4167-B3B1-C4E1346DB44E}" presName="parentText" presStyleLbl="alignNode1" presStyleIdx="0" presStyleCnt="4">
        <dgm:presLayoutVars>
          <dgm:chMax val="1"/>
          <dgm:bulletEnabled val="1"/>
        </dgm:presLayoutVars>
      </dgm:prSet>
      <dgm:spPr/>
      <dgm:t>
        <a:bodyPr/>
        <a:lstStyle/>
        <a:p>
          <a:endParaRPr lang="es-EC"/>
        </a:p>
      </dgm:t>
    </dgm:pt>
    <dgm:pt modelId="{31604052-6E96-48A6-9C72-8F24C365B934}" type="pres">
      <dgm:prSet presAssocID="{247AE00A-8CD4-4167-B3B1-C4E1346DB44E}" presName="descendantText" presStyleLbl="alignAcc1" presStyleIdx="0" presStyleCnt="4">
        <dgm:presLayoutVars>
          <dgm:bulletEnabled val="1"/>
        </dgm:presLayoutVars>
      </dgm:prSet>
      <dgm:spPr/>
      <dgm:t>
        <a:bodyPr/>
        <a:lstStyle/>
        <a:p>
          <a:endParaRPr lang="es-EC"/>
        </a:p>
      </dgm:t>
    </dgm:pt>
    <dgm:pt modelId="{40271D21-0C6C-4882-ACFA-83045B155E7D}" type="pres">
      <dgm:prSet presAssocID="{77BCC4CE-0AC2-4946-A456-AAFCB379940F}" presName="sp" presStyleCnt="0"/>
      <dgm:spPr/>
      <dgm:t>
        <a:bodyPr/>
        <a:lstStyle/>
        <a:p>
          <a:endParaRPr lang="es-EC"/>
        </a:p>
      </dgm:t>
    </dgm:pt>
    <dgm:pt modelId="{4A00116B-C835-4E1C-AEF0-FC2AAC72F0FC}" type="pres">
      <dgm:prSet presAssocID="{E87EF79A-7DC6-4BBD-AC67-942AF3BC90E2}" presName="composite" presStyleCnt="0"/>
      <dgm:spPr/>
      <dgm:t>
        <a:bodyPr/>
        <a:lstStyle/>
        <a:p>
          <a:endParaRPr lang="es-EC"/>
        </a:p>
      </dgm:t>
    </dgm:pt>
    <dgm:pt modelId="{282D4540-7B01-4E73-BE38-A2FE7D8061FC}" type="pres">
      <dgm:prSet presAssocID="{E87EF79A-7DC6-4BBD-AC67-942AF3BC90E2}" presName="parentText" presStyleLbl="alignNode1" presStyleIdx="1" presStyleCnt="4">
        <dgm:presLayoutVars>
          <dgm:chMax val="1"/>
          <dgm:bulletEnabled val="1"/>
        </dgm:presLayoutVars>
      </dgm:prSet>
      <dgm:spPr/>
      <dgm:t>
        <a:bodyPr/>
        <a:lstStyle/>
        <a:p>
          <a:endParaRPr lang="es-EC"/>
        </a:p>
      </dgm:t>
    </dgm:pt>
    <dgm:pt modelId="{2392C365-10AA-4E7F-9065-E4832540389C}" type="pres">
      <dgm:prSet presAssocID="{E87EF79A-7DC6-4BBD-AC67-942AF3BC90E2}" presName="descendantText" presStyleLbl="alignAcc1" presStyleIdx="1" presStyleCnt="4">
        <dgm:presLayoutVars>
          <dgm:bulletEnabled val="1"/>
        </dgm:presLayoutVars>
      </dgm:prSet>
      <dgm:spPr/>
      <dgm:t>
        <a:bodyPr/>
        <a:lstStyle/>
        <a:p>
          <a:endParaRPr lang="es-EC"/>
        </a:p>
      </dgm:t>
    </dgm:pt>
    <dgm:pt modelId="{41FE63E2-99BC-4334-ABDC-A7D4CBAD245B}" type="pres">
      <dgm:prSet presAssocID="{04A0D516-C62E-4C69-A7BB-730F232ABB96}" presName="sp" presStyleCnt="0"/>
      <dgm:spPr/>
      <dgm:t>
        <a:bodyPr/>
        <a:lstStyle/>
        <a:p>
          <a:endParaRPr lang="es-EC"/>
        </a:p>
      </dgm:t>
    </dgm:pt>
    <dgm:pt modelId="{C3497E6A-903C-4F68-A344-1C3C938D28D0}" type="pres">
      <dgm:prSet presAssocID="{8DC666C8-B8E5-4B8F-8AAA-EA4F098BDE13}" presName="composite" presStyleCnt="0"/>
      <dgm:spPr/>
      <dgm:t>
        <a:bodyPr/>
        <a:lstStyle/>
        <a:p>
          <a:endParaRPr lang="es-EC"/>
        </a:p>
      </dgm:t>
    </dgm:pt>
    <dgm:pt modelId="{42A1E2AB-556E-4615-B143-97A4F2A2F7D1}" type="pres">
      <dgm:prSet presAssocID="{8DC666C8-B8E5-4B8F-8AAA-EA4F098BDE13}" presName="parentText" presStyleLbl="alignNode1" presStyleIdx="2" presStyleCnt="4">
        <dgm:presLayoutVars>
          <dgm:chMax val="1"/>
          <dgm:bulletEnabled val="1"/>
        </dgm:presLayoutVars>
      </dgm:prSet>
      <dgm:spPr/>
      <dgm:t>
        <a:bodyPr/>
        <a:lstStyle/>
        <a:p>
          <a:endParaRPr lang="es-EC"/>
        </a:p>
      </dgm:t>
    </dgm:pt>
    <dgm:pt modelId="{36A3E7A0-6B9C-485A-BF34-9E7C870E06B8}" type="pres">
      <dgm:prSet presAssocID="{8DC666C8-B8E5-4B8F-8AAA-EA4F098BDE13}" presName="descendantText" presStyleLbl="alignAcc1" presStyleIdx="2" presStyleCnt="4">
        <dgm:presLayoutVars>
          <dgm:bulletEnabled val="1"/>
        </dgm:presLayoutVars>
      </dgm:prSet>
      <dgm:spPr/>
      <dgm:t>
        <a:bodyPr/>
        <a:lstStyle/>
        <a:p>
          <a:endParaRPr lang="es-EC"/>
        </a:p>
      </dgm:t>
    </dgm:pt>
    <dgm:pt modelId="{8BA21B8D-B677-4683-87BB-C129A0736601}" type="pres">
      <dgm:prSet presAssocID="{D7EE3132-AE82-46E5-AFCD-C0025CE52A06}" presName="sp" presStyleCnt="0"/>
      <dgm:spPr/>
      <dgm:t>
        <a:bodyPr/>
        <a:lstStyle/>
        <a:p>
          <a:endParaRPr lang="es-EC"/>
        </a:p>
      </dgm:t>
    </dgm:pt>
    <dgm:pt modelId="{9267E30F-7696-4793-A6E7-A6811E944CB0}" type="pres">
      <dgm:prSet presAssocID="{625BB151-EF5B-4AD4-BD42-ED000D986118}" presName="composite" presStyleCnt="0"/>
      <dgm:spPr/>
      <dgm:t>
        <a:bodyPr/>
        <a:lstStyle/>
        <a:p>
          <a:endParaRPr lang="es-EC"/>
        </a:p>
      </dgm:t>
    </dgm:pt>
    <dgm:pt modelId="{622FB1C6-3069-4037-ACEA-54B3C6492E5C}" type="pres">
      <dgm:prSet presAssocID="{625BB151-EF5B-4AD4-BD42-ED000D986118}" presName="parentText" presStyleLbl="alignNode1" presStyleIdx="3" presStyleCnt="4">
        <dgm:presLayoutVars>
          <dgm:chMax val="1"/>
          <dgm:bulletEnabled val="1"/>
        </dgm:presLayoutVars>
      </dgm:prSet>
      <dgm:spPr/>
      <dgm:t>
        <a:bodyPr/>
        <a:lstStyle/>
        <a:p>
          <a:endParaRPr lang="es-EC"/>
        </a:p>
      </dgm:t>
    </dgm:pt>
    <dgm:pt modelId="{EC5D1086-62AF-4BE8-91CF-431EA8271CFD}" type="pres">
      <dgm:prSet presAssocID="{625BB151-EF5B-4AD4-BD42-ED000D986118}" presName="descendantText" presStyleLbl="alignAcc1" presStyleIdx="3" presStyleCnt="4">
        <dgm:presLayoutVars>
          <dgm:bulletEnabled val="1"/>
        </dgm:presLayoutVars>
      </dgm:prSet>
      <dgm:spPr/>
      <dgm:t>
        <a:bodyPr/>
        <a:lstStyle/>
        <a:p>
          <a:endParaRPr lang="es-EC"/>
        </a:p>
      </dgm:t>
    </dgm:pt>
  </dgm:ptLst>
  <dgm:cxnLst>
    <dgm:cxn modelId="{CFC8EFAA-84D1-4EE1-B345-98CCFE78EF89}" type="presOf" srcId="{8DC666C8-B8E5-4B8F-8AAA-EA4F098BDE13}" destId="{42A1E2AB-556E-4615-B143-97A4F2A2F7D1}" srcOrd="0" destOrd="0" presId="urn:microsoft.com/office/officeart/2005/8/layout/chevron2"/>
    <dgm:cxn modelId="{A1C1FA19-FBAD-4285-AB49-E2C5CC52BC8F}" srcId="{1021D115-A40F-4034-BFCA-D0E82025A43D}" destId="{E87EF79A-7DC6-4BBD-AC67-942AF3BC90E2}" srcOrd="1" destOrd="0" parTransId="{1C3EE6B7-C3D4-4235-985E-24A9DAD664EE}" sibTransId="{04A0D516-C62E-4C69-A7BB-730F232ABB96}"/>
    <dgm:cxn modelId="{3D50830E-F696-4C1F-B3AA-658DF24A74CE}" srcId="{625BB151-EF5B-4AD4-BD42-ED000D986118}" destId="{5846D71C-D264-46C1-ABC2-500A9B4D1759}" srcOrd="0" destOrd="0" parTransId="{6F6B74ED-126D-4EF6-9BD3-A32E68D6910B}" sibTransId="{C1090E9D-2D31-444E-BF2B-A8C3390E528E}"/>
    <dgm:cxn modelId="{19AE5C45-D40F-4CFE-A221-326AA6A4140C}" type="presOf" srcId="{5846D71C-D264-46C1-ABC2-500A9B4D1759}" destId="{EC5D1086-62AF-4BE8-91CF-431EA8271CFD}" srcOrd="0" destOrd="0" presId="urn:microsoft.com/office/officeart/2005/8/layout/chevron2"/>
    <dgm:cxn modelId="{26BA74BE-1A5A-4FC0-BFE8-BE90BDBCE0C7}" type="presOf" srcId="{625BB151-EF5B-4AD4-BD42-ED000D986118}" destId="{622FB1C6-3069-4037-ACEA-54B3C6492E5C}" srcOrd="0" destOrd="0" presId="urn:microsoft.com/office/officeart/2005/8/layout/chevron2"/>
    <dgm:cxn modelId="{EFFCB8EA-A3FC-4ED9-8279-170476BBE1BD}" type="presOf" srcId="{247AE00A-8CD4-4167-B3B1-C4E1346DB44E}" destId="{6517E4DF-83B1-4CD8-AB7C-C595E38624F1}" srcOrd="0" destOrd="0" presId="urn:microsoft.com/office/officeart/2005/8/layout/chevron2"/>
    <dgm:cxn modelId="{3EAFE289-B0F5-4691-8C9F-3661830D1E5D}" srcId="{1021D115-A40F-4034-BFCA-D0E82025A43D}" destId="{247AE00A-8CD4-4167-B3B1-C4E1346DB44E}" srcOrd="0" destOrd="0" parTransId="{2279B26E-A60C-41BC-A0D1-4E10C42C7BE4}" sibTransId="{77BCC4CE-0AC2-4946-A456-AAFCB379940F}"/>
    <dgm:cxn modelId="{A1CDB071-5AF2-4805-B1B7-09E1503C1089}" srcId="{1021D115-A40F-4034-BFCA-D0E82025A43D}" destId="{8DC666C8-B8E5-4B8F-8AAA-EA4F098BDE13}" srcOrd="2" destOrd="0" parTransId="{2CE234B5-DC70-4798-938A-B437C95D01D2}" sibTransId="{D7EE3132-AE82-46E5-AFCD-C0025CE52A06}"/>
    <dgm:cxn modelId="{15DEB665-0A44-4B04-8267-6DBDFA66BBF8}" type="presOf" srcId="{2DC24303-4863-4729-BDF5-86538C435548}" destId="{2392C365-10AA-4E7F-9065-E4832540389C}" srcOrd="0" destOrd="0" presId="urn:microsoft.com/office/officeart/2005/8/layout/chevron2"/>
    <dgm:cxn modelId="{F555E172-5366-4E9B-8C8E-1C8A844BCE4F}" srcId="{8DC666C8-B8E5-4B8F-8AAA-EA4F098BDE13}" destId="{3506D7A0-CEE7-4658-A7F1-3D477DBCE31F}" srcOrd="0" destOrd="0" parTransId="{B141FF3C-A9F6-4A95-96B7-A9696D05664D}" sibTransId="{4F730285-D6A1-4B16-9932-F46849F3F868}"/>
    <dgm:cxn modelId="{DB264074-62E5-4451-8A5E-AA05C6FE058D}" srcId="{E87EF79A-7DC6-4BBD-AC67-942AF3BC90E2}" destId="{2DC24303-4863-4729-BDF5-86538C435548}" srcOrd="0" destOrd="0" parTransId="{2D66C526-E2D7-4306-B9EF-32F7EF1CB72C}" sibTransId="{2D4B0FDF-9E92-48A0-96DD-A461E24F889C}"/>
    <dgm:cxn modelId="{459F89BA-2B27-4D3B-9013-5A0F94C4A1B2}" srcId="{247AE00A-8CD4-4167-B3B1-C4E1346DB44E}" destId="{BFDD2B37-E119-4B23-84B6-F0D55FB79E47}" srcOrd="0" destOrd="0" parTransId="{1CC78FCB-389E-428F-BCA6-28C6C242C212}" sibTransId="{582FD576-F41A-41C1-B383-357BCFE04394}"/>
    <dgm:cxn modelId="{80993944-7ADB-4433-8EB8-F770B0F3B332}" type="presOf" srcId="{1021D115-A40F-4034-BFCA-D0E82025A43D}" destId="{C77017EC-9AA2-4C5D-8C33-71362A5CF940}" srcOrd="0" destOrd="0" presId="urn:microsoft.com/office/officeart/2005/8/layout/chevron2"/>
    <dgm:cxn modelId="{E8A92E9A-433D-4BFB-B63C-9F28BA3000C1}" srcId="{1021D115-A40F-4034-BFCA-D0E82025A43D}" destId="{625BB151-EF5B-4AD4-BD42-ED000D986118}" srcOrd="3" destOrd="0" parTransId="{29382698-EB76-4B56-BBB5-809394B1953A}" sibTransId="{FFD3ED3B-BE4F-4AAC-A467-3167FD83C2CC}"/>
    <dgm:cxn modelId="{333F9695-A73D-41B5-9A89-30E636554402}" type="presOf" srcId="{3506D7A0-CEE7-4658-A7F1-3D477DBCE31F}" destId="{36A3E7A0-6B9C-485A-BF34-9E7C870E06B8}" srcOrd="0" destOrd="0" presId="urn:microsoft.com/office/officeart/2005/8/layout/chevron2"/>
    <dgm:cxn modelId="{5AF2B2FD-E87F-47D2-8BE2-792E45ED8A7A}" type="presOf" srcId="{BFDD2B37-E119-4B23-84B6-F0D55FB79E47}" destId="{31604052-6E96-48A6-9C72-8F24C365B934}" srcOrd="0" destOrd="0" presId="urn:microsoft.com/office/officeart/2005/8/layout/chevron2"/>
    <dgm:cxn modelId="{91063BDB-5781-45D0-BB09-5683DAD30B50}" type="presOf" srcId="{E87EF79A-7DC6-4BBD-AC67-942AF3BC90E2}" destId="{282D4540-7B01-4E73-BE38-A2FE7D8061FC}" srcOrd="0" destOrd="0" presId="urn:microsoft.com/office/officeart/2005/8/layout/chevron2"/>
    <dgm:cxn modelId="{A73279D7-37C8-42A9-A2C0-F89093EBC41C}" type="presParOf" srcId="{C77017EC-9AA2-4C5D-8C33-71362A5CF940}" destId="{7137B8E0-7E08-426D-A0BA-C1148BAED3C1}" srcOrd="0" destOrd="0" presId="urn:microsoft.com/office/officeart/2005/8/layout/chevron2"/>
    <dgm:cxn modelId="{A5926253-AB95-4E85-8EBB-C80A3E097202}" type="presParOf" srcId="{7137B8E0-7E08-426D-A0BA-C1148BAED3C1}" destId="{6517E4DF-83B1-4CD8-AB7C-C595E38624F1}" srcOrd="0" destOrd="0" presId="urn:microsoft.com/office/officeart/2005/8/layout/chevron2"/>
    <dgm:cxn modelId="{DA967010-AD1F-41F4-BEA4-7978660E7D6F}" type="presParOf" srcId="{7137B8E0-7E08-426D-A0BA-C1148BAED3C1}" destId="{31604052-6E96-48A6-9C72-8F24C365B934}" srcOrd="1" destOrd="0" presId="urn:microsoft.com/office/officeart/2005/8/layout/chevron2"/>
    <dgm:cxn modelId="{B19DE9E0-B145-46C7-85AB-738ABA15C6FF}" type="presParOf" srcId="{C77017EC-9AA2-4C5D-8C33-71362A5CF940}" destId="{40271D21-0C6C-4882-ACFA-83045B155E7D}" srcOrd="1" destOrd="0" presId="urn:microsoft.com/office/officeart/2005/8/layout/chevron2"/>
    <dgm:cxn modelId="{9A24B616-07BD-4B1B-A1F5-E9D806D207BB}" type="presParOf" srcId="{C77017EC-9AA2-4C5D-8C33-71362A5CF940}" destId="{4A00116B-C835-4E1C-AEF0-FC2AAC72F0FC}" srcOrd="2" destOrd="0" presId="urn:microsoft.com/office/officeart/2005/8/layout/chevron2"/>
    <dgm:cxn modelId="{5AFBF5C6-DD89-4E32-B6C3-550BF8AD2398}" type="presParOf" srcId="{4A00116B-C835-4E1C-AEF0-FC2AAC72F0FC}" destId="{282D4540-7B01-4E73-BE38-A2FE7D8061FC}" srcOrd="0" destOrd="0" presId="urn:microsoft.com/office/officeart/2005/8/layout/chevron2"/>
    <dgm:cxn modelId="{B9151BEF-6C08-44E2-B049-862D7EF619F8}" type="presParOf" srcId="{4A00116B-C835-4E1C-AEF0-FC2AAC72F0FC}" destId="{2392C365-10AA-4E7F-9065-E4832540389C}" srcOrd="1" destOrd="0" presId="urn:microsoft.com/office/officeart/2005/8/layout/chevron2"/>
    <dgm:cxn modelId="{08D3D9F5-4601-4DA0-A38E-AD40F2427EE0}" type="presParOf" srcId="{C77017EC-9AA2-4C5D-8C33-71362A5CF940}" destId="{41FE63E2-99BC-4334-ABDC-A7D4CBAD245B}" srcOrd="3" destOrd="0" presId="urn:microsoft.com/office/officeart/2005/8/layout/chevron2"/>
    <dgm:cxn modelId="{4FDD90DD-DADC-4D47-849F-0C139397D0C7}" type="presParOf" srcId="{C77017EC-9AA2-4C5D-8C33-71362A5CF940}" destId="{C3497E6A-903C-4F68-A344-1C3C938D28D0}" srcOrd="4" destOrd="0" presId="urn:microsoft.com/office/officeart/2005/8/layout/chevron2"/>
    <dgm:cxn modelId="{FED0B256-F0E2-419B-AD5F-BC0DDD0CFB18}" type="presParOf" srcId="{C3497E6A-903C-4F68-A344-1C3C938D28D0}" destId="{42A1E2AB-556E-4615-B143-97A4F2A2F7D1}" srcOrd="0" destOrd="0" presId="urn:microsoft.com/office/officeart/2005/8/layout/chevron2"/>
    <dgm:cxn modelId="{DC014299-ED2A-400C-83C5-0E21ECF46481}" type="presParOf" srcId="{C3497E6A-903C-4F68-A344-1C3C938D28D0}" destId="{36A3E7A0-6B9C-485A-BF34-9E7C870E06B8}" srcOrd="1" destOrd="0" presId="urn:microsoft.com/office/officeart/2005/8/layout/chevron2"/>
    <dgm:cxn modelId="{B1C677FB-A067-48D4-9A5F-3F0788EDFFE2}" type="presParOf" srcId="{C77017EC-9AA2-4C5D-8C33-71362A5CF940}" destId="{8BA21B8D-B677-4683-87BB-C129A0736601}" srcOrd="5" destOrd="0" presId="urn:microsoft.com/office/officeart/2005/8/layout/chevron2"/>
    <dgm:cxn modelId="{2CC45FB7-C3C0-4CF2-AE5C-E82AB0669741}" type="presParOf" srcId="{C77017EC-9AA2-4C5D-8C33-71362A5CF940}" destId="{9267E30F-7696-4793-A6E7-A6811E944CB0}" srcOrd="6" destOrd="0" presId="urn:microsoft.com/office/officeart/2005/8/layout/chevron2"/>
    <dgm:cxn modelId="{23F7849B-180C-4C34-B22C-A84855DF1C54}" type="presParOf" srcId="{9267E30F-7696-4793-A6E7-A6811E944CB0}" destId="{622FB1C6-3069-4037-ACEA-54B3C6492E5C}" srcOrd="0" destOrd="0" presId="urn:microsoft.com/office/officeart/2005/8/layout/chevron2"/>
    <dgm:cxn modelId="{A4C1725A-385D-4211-8AC1-5C2B0C3040BD}" type="presParOf" srcId="{9267E30F-7696-4793-A6E7-A6811E944CB0}" destId="{EC5D1086-62AF-4BE8-91CF-431EA8271CF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7B1145-3F38-4079-8823-BFAE87AD2F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F9F8EDBE-E3F9-4537-BD96-971158B16B51}">
      <dgm:prSet phldrT="[Texto]"/>
      <dgm:spPr/>
      <dgm:t>
        <a:bodyPr/>
        <a:lstStyle/>
        <a:p>
          <a:r>
            <a:rPr lang="es-EC" dirty="0" smtClean="0"/>
            <a:t>2</a:t>
          </a:r>
          <a:endParaRPr lang="es-EC" dirty="0"/>
        </a:p>
      </dgm:t>
    </dgm:pt>
    <dgm:pt modelId="{F92A9492-DC5F-48A6-A28F-1D47093ECEA1}" type="parTrans" cxnId="{64D616DC-7761-46F8-9823-387C2C2DB275}">
      <dgm:prSet/>
      <dgm:spPr/>
      <dgm:t>
        <a:bodyPr/>
        <a:lstStyle/>
        <a:p>
          <a:endParaRPr lang="es-EC"/>
        </a:p>
      </dgm:t>
    </dgm:pt>
    <dgm:pt modelId="{299566FD-0C2D-4E6D-A9B7-A4BE7654FC38}" type="sibTrans" cxnId="{64D616DC-7761-46F8-9823-387C2C2DB275}">
      <dgm:prSet/>
      <dgm:spPr/>
      <dgm:t>
        <a:bodyPr/>
        <a:lstStyle/>
        <a:p>
          <a:endParaRPr lang="es-EC"/>
        </a:p>
      </dgm:t>
    </dgm:pt>
    <dgm:pt modelId="{0F44C92F-E004-4BD8-8922-2402D2F97F9A}">
      <dgm:prSet phldrT="[Texto]"/>
      <dgm:spPr/>
      <dgm:t>
        <a:bodyPr/>
        <a:lstStyle/>
        <a:p>
          <a:r>
            <a:rPr lang="es-EC" dirty="0" smtClean="0"/>
            <a:t>El crecimiento organizacional exige un crecimiento de la capacidad para rendir cuentas y transparentar lo que hacemos.</a:t>
          </a:r>
          <a:endParaRPr lang="es-EC" dirty="0"/>
        </a:p>
      </dgm:t>
    </dgm:pt>
    <dgm:pt modelId="{368A31D7-392D-4CE3-9291-490A31158EBD}" type="parTrans" cxnId="{684EBA38-2B92-4FA1-81A8-C9F1C08CBCC4}">
      <dgm:prSet/>
      <dgm:spPr/>
      <dgm:t>
        <a:bodyPr/>
        <a:lstStyle/>
        <a:p>
          <a:endParaRPr lang="es-EC"/>
        </a:p>
      </dgm:t>
    </dgm:pt>
    <dgm:pt modelId="{6D6B16C7-3A1C-4DF1-9855-FC5C6D64DCFE}" type="sibTrans" cxnId="{684EBA38-2B92-4FA1-81A8-C9F1C08CBCC4}">
      <dgm:prSet/>
      <dgm:spPr/>
      <dgm:t>
        <a:bodyPr/>
        <a:lstStyle/>
        <a:p>
          <a:endParaRPr lang="es-EC"/>
        </a:p>
      </dgm:t>
    </dgm:pt>
    <dgm:pt modelId="{32ACDB4E-AD0D-40F0-B19C-E72E69240D43}" type="pres">
      <dgm:prSet presAssocID="{047B1145-3F38-4079-8823-BFAE87AD2F8F}" presName="Name0" presStyleCnt="0">
        <dgm:presLayoutVars>
          <dgm:dir/>
          <dgm:animLvl val="lvl"/>
          <dgm:resizeHandles val="exact"/>
        </dgm:presLayoutVars>
      </dgm:prSet>
      <dgm:spPr/>
      <dgm:t>
        <a:bodyPr/>
        <a:lstStyle/>
        <a:p>
          <a:endParaRPr lang="es-ES"/>
        </a:p>
      </dgm:t>
    </dgm:pt>
    <dgm:pt modelId="{AE27B5DA-3244-41F6-950F-031A094B1211}" type="pres">
      <dgm:prSet presAssocID="{F9F8EDBE-E3F9-4537-BD96-971158B16B51}" presName="composite" presStyleCnt="0"/>
      <dgm:spPr/>
    </dgm:pt>
    <dgm:pt modelId="{FCB74E7D-A708-4496-AE94-930EC4044329}" type="pres">
      <dgm:prSet presAssocID="{F9F8EDBE-E3F9-4537-BD96-971158B16B51}" presName="parTx" presStyleLbl="alignNode1" presStyleIdx="0" presStyleCnt="1">
        <dgm:presLayoutVars>
          <dgm:chMax val="0"/>
          <dgm:chPref val="0"/>
          <dgm:bulletEnabled val="1"/>
        </dgm:presLayoutVars>
      </dgm:prSet>
      <dgm:spPr/>
      <dgm:t>
        <a:bodyPr/>
        <a:lstStyle/>
        <a:p>
          <a:endParaRPr lang="es-ES"/>
        </a:p>
      </dgm:t>
    </dgm:pt>
    <dgm:pt modelId="{9A48D393-FB3C-4CD0-94B9-A2E62B4AA8EC}" type="pres">
      <dgm:prSet presAssocID="{F9F8EDBE-E3F9-4537-BD96-971158B16B51}" presName="desTx" presStyleLbl="alignAccFollowNode1" presStyleIdx="0" presStyleCnt="1">
        <dgm:presLayoutVars>
          <dgm:bulletEnabled val="1"/>
        </dgm:presLayoutVars>
      </dgm:prSet>
      <dgm:spPr/>
      <dgm:t>
        <a:bodyPr/>
        <a:lstStyle/>
        <a:p>
          <a:endParaRPr lang="es-EC"/>
        </a:p>
      </dgm:t>
    </dgm:pt>
  </dgm:ptLst>
  <dgm:cxnLst>
    <dgm:cxn modelId="{684EBA38-2B92-4FA1-81A8-C9F1C08CBCC4}" srcId="{F9F8EDBE-E3F9-4537-BD96-971158B16B51}" destId="{0F44C92F-E004-4BD8-8922-2402D2F97F9A}" srcOrd="0" destOrd="0" parTransId="{368A31D7-392D-4CE3-9291-490A31158EBD}" sibTransId="{6D6B16C7-3A1C-4DF1-9855-FC5C6D64DCFE}"/>
    <dgm:cxn modelId="{5CF89265-A369-40E0-8426-28D7F8644A4B}" type="presOf" srcId="{F9F8EDBE-E3F9-4537-BD96-971158B16B51}" destId="{FCB74E7D-A708-4496-AE94-930EC4044329}" srcOrd="0" destOrd="0" presId="urn:microsoft.com/office/officeart/2005/8/layout/hList1"/>
    <dgm:cxn modelId="{64D616DC-7761-46F8-9823-387C2C2DB275}" srcId="{047B1145-3F38-4079-8823-BFAE87AD2F8F}" destId="{F9F8EDBE-E3F9-4537-BD96-971158B16B51}" srcOrd="0" destOrd="0" parTransId="{F92A9492-DC5F-48A6-A28F-1D47093ECEA1}" sibTransId="{299566FD-0C2D-4E6D-A9B7-A4BE7654FC38}"/>
    <dgm:cxn modelId="{54451E30-634E-4365-8D25-25F961ACF9C7}" type="presOf" srcId="{0F44C92F-E004-4BD8-8922-2402D2F97F9A}" destId="{9A48D393-FB3C-4CD0-94B9-A2E62B4AA8EC}" srcOrd="0" destOrd="0" presId="urn:microsoft.com/office/officeart/2005/8/layout/hList1"/>
    <dgm:cxn modelId="{B3D951FE-B6BB-4643-B174-C1FC25C9EF2A}" type="presOf" srcId="{047B1145-3F38-4079-8823-BFAE87AD2F8F}" destId="{32ACDB4E-AD0D-40F0-B19C-E72E69240D43}" srcOrd="0" destOrd="0" presId="urn:microsoft.com/office/officeart/2005/8/layout/hList1"/>
    <dgm:cxn modelId="{E380BBDF-930B-4F5E-8196-339F93BE519E}" type="presParOf" srcId="{32ACDB4E-AD0D-40F0-B19C-E72E69240D43}" destId="{AE27B5DA-3244-41F6-950F-031A094B1211}" srcOrd="0" destOrd="0" presId="urn:microsoft.com/office/officeart/2005/8/layout/hList1"/>
    <dgm:cxn modelId="{5E722D62-B1A6-4E8B-A242-29BAE08401C6}" type="presParOf" srcId="{AE27B5DA-3244-41F6-950F-031A094B1211}" destId="{FCB74E7D-A708-4496-AE94-930EC4044329}" srcOrd="0" destOrd="0" presId="urn:microsoft.com/office/officeart/2005/8/layout/hList1"/>
    <dgm:cxn modelId="{399D8345-61E4-4A01-BDC9-6B88AA075DAE}" type="presParOf" srcId="{AE27B5DA-3244-41F6-950F-031A094B1211}" destId="{9A48D393-FB3C-4CD0-94B9-A2E62B4AA8EC}" srcOrd="1" destOrd="0" presId="urn:microsoft.com/office/officeart/2005/8/layout/hList1"/>
  </dgm:cxnLst>
  <dgm:bg>
    <a:solidFill>
      <a:srgbClr val="92D05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7B1145-3F38-4079-8823-BFAE87AD2F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F9F8EDBE-E3F9-4537-BD96-971158B16B51}">
      <dgm:prSet phldrT="[Texto]"/>
      <dgm:spPr/>
      <dgm:t>
        <a:bodyPr/>
        <a:lstStyle/>
        <a:p>
          <a:r>
            <a:rPr lang="es-EC" dirty="0" smtClean="0"/>
            <a:t>3</a:t>
          </a:r>
          <a:endParaRPr lang="es-EC" dirty="0"/>
        </a:p>
      </dgm:t>
    </dgm:pt>
    <dgm:pt modelId="{F92A9492-DC5F-48A6-A28F-1D47093ECEA1}" type="parTrans" cxnId="{64D616DC-7761-46F8-9823-387C2C2DB275}">
      <dgm:prSet/>
      <dgm:spPr/>
      <dgm:t>
        <a:bodyPr/>
        <a:lstStyle/>
        <a:p>
          <a:endParaRPr lang="es-EC"/>
        </a:p>
      </dgm:t>
    </dgm:pt>
    <dgm:pt modelId="{299566FD-0C2D-4E6D-A9B7-A4BE7654FC38}" type="sibTrans" cxnId="{64D616DC-7761-46F8-9823-387C2C2DB275}">
      <dgm:prSet/>
      <dgm:spPr/>
      <dgm:t>
        <a:bodyPr/>
        <a:lstStyle/>
        <a:p>
          <a:endParaRPr lang="es-EC"/>
        </a:p>
      </dgm:t>
    </dgm:pt>
    <dgm:pt modelId="{0F44C92F-E004-4BD8-8922-2402D2F97F9A}">
      <dgm:prSet phldrT="[Texto]"/>
      <dgm:spPr/>
      <dgm:t>
        <a:bodyPr/>
        <a:lstStyle/>
        <a:p>
          <a:r>
            <a:rPr lang="es-EC" dirty="0" smtClean="0"/>
            <a:t>En la planificación deben considerarse las actividades relativas a la rendición de cuentas y la transparencia, de este modo también se les asignarán recursos y tiempo.</a:t>
          </a:r>
          <a:endParaRPr lang="es-EC" dirty="0"/>
        </a:p>
      </dgm:t>
    </dgm:pt>
    <dgm:pt modelId="{368A31D7-392D-4CE3-9291-490A31158EBD}" type="parTrans" cxnId="{684EBA38-2B92-4FA1-81A8-C9F1C08CBCC4}">
      <dgm:prSet/>
      <dgm:spPr/>
      <dgm:t>
        <a:bodyPr/>
        <a:lstStyle/>
        <a:p>
          <a:endParaRPr lang="es-EC"/>
        </a:p>
      </dgm:t>
    </dgm:pt>
    <dgm:pt modelId="{6D6B16C7-3A1C-4DF1-9855-FC5C6D64DCFE}" type="sibTrans" cxnId="{684EBA38-2B92-4FA1-81A8-C9F1C08CBCC4}">
      <dgm:prSet/>
      <dgm:spPr/>
      <dgm:t>
        <a:bodyPr/>
        <a:lstStyle/>
        <a:p>
          <a:endParaRPr lang="es-EC"/>
        </a:p>
      </dgm:t>
    </dgm:pt>
    <dgm:pt modelId="{32ACDB4E-AD0D-40F0-B19C-E72E69240D43}" type="pres">
      <dgm:prSet presAssocID="{047B1145-3F38-4079-8823-BFAE87AD2F8F}" presName="Name0" presStyleCnt="0">
        <dgm:presLayoutVars>
          <dgm:dir/>
          <dgm:animLvl val="lvl"/>
          <dgm:resizeHandles val="exact"/>
        </dgm:presLayoutVars>
      </dgm:prSet>
      <dgm:spPr/>
      <dgm:t>
        <a:bodyPr/>
        <a:lstStyle/>
        <a:p>
          <a:endParaRPr lang="es-ES"/>
        </a:p>
      </dgm:t>
    </dgm:pt>
    <dgm:pt modelId="{AE27B5DA-3244-41F6-950F-031A094B1211}" type="pres">
      <dgm:prSet presAssocID="{F9F8EDBE-E3F9-4537-BD96-971158B16B51}" presName="composite" presStyleCnt="0"/>
      <dgm:spPr/>
    </dgm:pt>
    <dgm:pt modelId="{FCB74E7D-A708-4496-AE94-930EC4044329}" type="pres">
      <dgm:prSet presAssocID="{F9F8EDBE-E3F9-4537-BD96-971158B16B51}" presName="parTx" presStyleLbl="alignNode1" presStyleIdx="0" presStyleCnt="1">
        <dgm:presLayoutVars>
          <dgm:chMax val="0"/>
          <dgm:chPref val="0"/>
          <dgm:bulletEnabled val="1"/>
        </dgm:presLayoutVars>
      </dgm:prSet>
      <dgm:spPr/>
      <dgm:t>
        <a:bodyPr/>
        <a:lstStyle/>
        <a:p>
          <a:endParaRPr lang="es-ES"/>
        </a:p>
      </dgm:t>
    </dgm:pt>
    <dgm:pt modelId="{9A48D393-FB3C-4CD0-94B9-A2E62B4AA8EC}" type="pres">
      <dgm:prSet presAssocID="{F9F8EDBE-E3F9-4537-BD96-971158B16B51}" presName="desTx" presStyleLbl="alignAccFollowNode1" presStyleIdx="0" presStyleCnt="1">
        <dgm:presLayoutVars>
          <dgm:bulletEnabled val="1"/>
        </dgm:presLayoutVars>
      </dgm:prSet>
      <dgm:spPr/>
      <dgm:t>
        <a:bodyPr/>
        <a:lstStyle/>
        <a:p>
          <a:endParaRPr lang="es-EC"/>
        </a:p>
      </dgm:t>
    </dgm:pt>
  </dgm:ptLst>
  <dgm:cxnLst>
    <dgm:cxn modelId="{4B7D7CB6-26E0-4D3C-8518-61E4D46C8B8E}" type="presOf" srcId="{047B1145-3F38-4079-8823-BFAE87AD2F8F}" destId="{32ACDB4E-AD0D-40F0-B19C-E72E69240D43}" srcOrd="0" destOrd="0" presId="urn:microsoft.com/office/officeart/2005/8/layout/hList1"/>
    <dgm:cxn modelId="{684EBA38-2B92-4FA1-81A8-C9F1C08CBCC4}" srcId="{F9F8EDBE-E3F9-4537-BD96-971158B16B51}" destId="{0F44C92F-E004-4BD8-8922-2402D2F97F9A}" srcOrd="0" destOrd="0" parTransId="{368A31D7-392D-4CE3-9291-490A31158EBD}" sibTransId="{6D6B16C7-3A1C-4DF1-9855-FC5C6D64DCFE}"/>
    <dgm:cxn modelId="{3D84DF48-B830-4CFC-A3A4-A9ED73B60518}" type="presOf" srcId="{F9F8EDBE-E3F9-4537-BD96-971158B16B51}" destId="{FCB74E7D-A708-4496-AE94-930EC4044329}" srcOrd="0" destOrd="0" presId="urn:microsoft.com/office/officeart/2005/8/layout/hList1"/>
    <dgm:cxn modelId="{FEDAE0E1-BA47-481B-BC0F-A10A34550191}" type="presOf" srcId="{0F44C92F-E004-4BD8-8922-2402D2F97F9A}" destId="{9A48D393-FB3C-4CD0-94B9-A2E62B4AA8EC}" srcOrd="0" destOrd="0" presId="urn:microsoft.com/office/officeart/2005/8/layout/hList1"/>
    <dgm:cxn modelId="{64D616DC-7761-46F8-9823-387C2C2DB275}" srcId="{047B1145-3F38-4079-8823-BFAE87AD2F8F}" destId="{F9F8EDBE-E3F9-4537-BD96-971158B16B51}" srcOrd="0" destOrd="0" parTransId="{F92A9492-DC5F-48A6-A28F-1D47093ECEA1}" sibTransId="{299566FD-0C2D-4E6D-A9B7-A4BE7654FC38}"/>
    <dgm:cxn modelId="{09995372-E20F-40BB-BCD0-AC18F186CFE7}" type="presParOf" srcId="{32ACDB4E-AD0D-40F0-B19C-E72E69240D43}" destId="{AE27B5DA-3244-41F6-950F-031A094B1211}" srcOrd="0" destOrd="0" presId="urn:microsoft.com/office/officeart/2005/8/layout/hList1"/>
    <dgm:cxn modelId="{7AEF34AD-C2BE-4631-A8BE-0481B2462D5B}" type="presParOf" srcId="{AE27B5DA-3244-41F6-950F-031A094B1211}" destId="{FCB74E7D-A708-4496-AE94-930EC4044329}" srcOrd="0" destOrd="0" presId="urn:microsoft.com/office/officeart/2005/8/layout/hList1"/>
    <dgm:cxn modelId="{263A4687-021B-478C-A72D-A5F850BDF1BC}" type="presParOf" srcId="{AE27B5DA-3244-41F6-950F-031A094B1211}" destId="{9A48D393-FB3C-4CD0-94B9-A2E62B4AA8EC}" srcOrd="1" destOrd="0" presId="urn:microsoft.com/office/officeart/2005/8/layout/hList1"/>
  </dgm:cxnLst>
  <dgm:bg>
    <a:solidFill>
      <a:srgbClr val="92D05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7B1145-3F38-4079-8823-BFAE87AD2F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F9F8EDBE-E3F9-4537-BD96-971158B16B51}">
      <dgm:prSet phldrT="[Texto]"/>
      <dgm:spPr/>
      <dgm:t>
        <a:bodyPr/>
        <a:lstStyle/>
        <a:p>
          <a:r>
            <a:rPr lang="es-EC" dirty="0" smtClean="0"/>
            <a:t>4</a:t>
          </a:r>
          <a:endParaRPr lang="es-EC" dirty="0"/>
        </a:p>
      </dgm:t>
    </dgm:pt>
    <dgm:pt modelId="{F92A9492-DC5F-48A6-A28F-1D47093ECEA1}" type="parTrans" cxnId="{64D616DC-7761-46F8-9823-387C2C2DB275}">
      <dgm:prSet/>
      <dgm:spPr/>
      <dgm:t>
        <a:bodyPr/>
        <a:lstStyle/>
        <a:p>
          <a:endParaRPr lang="es-EC"/>
        </a:p>
      </dgm:t>
    </dgm:pt>
    <dgm:pt modelId="{299566FD-0C2D-4E6D-A9B7-A4BE7654FC38}" type="sibTrans" cxnId="{64D616DC-7761-46F8-9823-387C2C2DB275}">
      <dgm:prSet/>
      <dgm:spPr/>
      <dgm:t>
        <a:bodyPr/>
        <a:lstStyle/>
        <a:p>
          <a:endParaRPr lang="es-EC"/>
        </a:p>
      </dgm:t>
    </dgm:pt>
    <dgm:pt modelId="{0F44C92F-E004-4BD8-8922-2402D2F97F9A}">
      <dgm:prSet phldrT="[Texto]"/>
      <dgm:spPr/>
      <dgm:t>
        <a:bodyPr/>
        <a:lstStyle/>
        <a:p>
          <a:r>
            <a:rPr lang="es-EC" dirty="0" smtClean="0"/>
            <a:t>Si no hay rendición de cuentas y transparencia no hay confianza social; por tanto, se carece de legitimidad y credibilidad.</a:t>
          </a:r>
          <a:endParaRPr lang="es-EC" dirty="0"/>
        </a:p>
      </dgm:t>
    </dgm:pt>
    <dgm:pt modelId="{368A31D7-392D-4CE3-9291-490A31158EBD}" type="parTrans" cxnId="{684EBA38-2B92-4FA1-81A8-C9F1C08CBCC4}">
      <dgm:prSet/>
      <dgm:spPr/>
      <dgm:t>
        <a:bodyPr/>
        <a:lstStyle/>
        <a:p>
          <a:endParaRPr lang="es-EC"/>
        </a:p>
      </dgm:t>
    </dgm:pt>
    <dgm:pt modelId="{6D6B16C7-3A1C-4DF1-9855-FC5C6D64DCFE}" type="sibTrans" cxnId="{684EBA38-2B92-4FA1-81A8-C9F1C08CBCC4}">
      <dgm:prSet/>
      <dgm:spPr/>
      <dgm:t>
        <a:bodyPr/>
        <a:lstStyle/>
        <a:p>
          <a:endParaRPr lang="es-EC"/>
        </a:p>
      </dgm:t>
    </dgm:pt>
    <dgm:pt modelId="{32ACDB4E-AD0D-40F0-B19C-E72E69240D43}" type="pres">
      <dgm:prSet presAssocID="{047B1145-3F38-4079-8823-BFAE87AD2F8F}" presName="Name0" presStyleCnt="0">
        <dgm:presLayoutVars>
          <dgm:dir/>
          <dgm:animLvl val="lvl"/>
          <dgm:resizeHandles val="exact"/>
        </dgm:presLayoutVars>
      </dgm:prSet>
      <dgm:spPr/>
      <dgm:t>
        <a:bodyPr/>
        <a:lstStyle/>
        <a:p>
          <a:endParaRPr lang="es-ES"/>
        </a:p>
      </dgm:t>
    </dgm:pt>
    <dgm:pt modelId="{AE27B5DA-3244-41F6-950F-031A094B1211}" type="pres">
      <dgm:prSet presAssocID="{F9F8EDBE-E3F9-4537-BD96-971158B16B51}" presName="composite" presStyleCnt="0"/>
      <dgm:spPr/>
    </dgm:pt>
    <dgm:pt modelId="{FCB74E7D-A708-4496-AE94-930EC4044329}" type="pres">
      <dgm:prSet presAssocID="{F9F8EDBE-E3F9-4537-BD96-971158B16B51}" presName="parTx" presStyleLbl="alignNode1" presStyleIdx="0" presStyleCnt="1">
        <dgm:presLayoutVars>
          <dgm:chMax val="0"/>
          <dgm:chPref val="0"/>
          <dgm:bulletEnabled val="1"/>
        </dgm:presLayoutVars>
      </dgm:prSet>
      <dgm:spPr/>
      <dgm:t>
        <a:bodyPr/>
        <a:lstStyle/>
        <a:p>
          <a:endParaRPr lang="es-ES"/>
        </a:p>
      </dgm:t>
    </dgm:pt>
    <dgm:pt modelId="{9A48D393-FB3C-4CD0-94B9-A2E62B4AA8EC}" type="pres">
      <dgm:prSet presAssocID="{F9F8EDBE-E3F9-4537-BD96-971158B16B51}" presName="desTx" presStyleLbl="alignAccFollowNode1" presStyleIdx="0" presStyleCnt="1">
        <dgm:presLayoutVars>
          <dgm:bulletEnabled val="1"/>
        </dgm:presLayoutVars>
      </dgm:prSet>
      <dgm:spPr/>
      <dgm:t>
        <a:bodyPr/>
        <a:lstStyle/>
        <a:p>
          <a:endParaRPr lang="es-EC"/>
        </a:p>
      </dgm:t>
    </dgm:pt>
  </dgm:ptLst>
  <dgm:cxnLst>
    <dgm:cxn modelId="{107CE4A4-F74C-4948-BFD0-CDFF8C518065}" type="presOf" srcId="{0F44C92F-E004-4BD8-8922-2402D2F97F9A}" destId="{9A48D393-FB3C-4CD0-94B9-A2E62B4AA8EC}" srcOrd="0" destOrd="0" presId="urn:microsoft.com/office/officeart/2005/8/layout/hList1"/>
    <dgm:cxn modelId="{684EBA38-2B92-4FA1-81A8-C9F1C08CBCC4}" srcId="{F9F8EDBE-E3F9-4537-BD96-971158B16B51}" destId="{0F44C92F-E004-4BD8-8922-2402D2F97F9A}" srcOrd="0" destOrd="0" parTransId="{368A31D7-392D-4CE3-9291-490A31158EBD}" sibTransId="{6D6B16C7-3A1C-4DF1-9855-FC5C6D64DCFE}"/>
    <dgm:cxn modelId="{64D616DC-7761-46F8-9823-387C2C2DB275}" srcId="{047B1145-3F38-4079-8823-BFAE87AD2F8F}" destId="{F9F8EDBE-E3F9-4537-BD96-971158B16B51}" srcOrd="0" destOrd="0" parTransId="{F92A9492-DC5F-48A6-A28F-1D47093ECEA1}" sibTransId="{299566FD-0C2D-4E6D-A9B7-A4BE7654FC38}"/>
    <dgm:cxn modelId="{C939E9D1-79FF-410E-85F7-3A2D62FDCA2C}" type="presOf" srcId="{F9F8EDBE-E3F9-4537-BD96-971158B16B51}" destId="{FCB74E7D-A708-4496-AE94-930EC4044329}" srcOrd="0" destOrd="0" presId="urn:microsoft.com/office/officeart/2005/8/layout/hList1"/>
    <dgm:cxn modelId="{4139233F-CECD-46DA-ABBD-2BEE4C3203F3}" type="presOf" srcId="{047B1145-3F38-4079-8823-BFAE87AD2F8F}" destId="{32ACDB4E-AD0D-40F0-B19C-E72E69240D43}" srcOrd="0" destOrd="0" presId="urn:microsoft.com/office/officeart/2005/8/layout/hList1"/>
    <dgm:cxn modelId="{7F940BD6-D81E-4550-90B7-B9CAA4E6EC6B}" type="presParOf" srcId="{32ACDB4E-AD0D-40F0-B19C-E72E69240D43}" destId="{AE27B5DA-3244-41F6-950F-031A094B1211}" srcOrd="0" destOrd="0" presId="urn:microsoft.com/office/officeart/2005/8/layout/hList1"/>
    <dgm:cxn modelId="{5218560B-5F54-4B1E-A43F-3CAC8CD46D1A}" type="presParOf" srcId="{AE27B5DA-3244-41F6-950F-031A094B1211}" destId="{FCB74E7D-A708-4496-AE94-930EC4044329}" srcOrd="0" destOrd="0" presId="urn:microsoft.com/office/officeart/2005/8/layout/hList1"/>
    <dgm:cxn modelId="{2E0C1070-39B8-4B56-9FF0-FBEE7A404C63}" type="presParOf" srcId="{AE27B5DA-3244-41F6-950F-031A094B1211}" destId="{9A48D393-FB3C-4CD0-94B9-A2E62B4AA8EC}" srcOrd="1" destOrd="0" presId="urn:microsoft.com/office/officeart/2005/8/layout/hList1"/>
  </dgm:cxnLst>
  <dgm:bg>
    <a:solidFill>
      <a:srgbClr val="92D05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76A30-2FD5-4BD9-B6F5-2B041535F2F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C56C9DDF-CBA4-4094-B01C-281119F96352}">
      <dgm:prSet phldrT="[Texto]"/>
      <dgm:spPr>
        <a:solidFill>
          <a:srgbClr val="FF6600"/>
        </a:solidFill>
      </dgm:spPr>
      <dgm:t>
        <a:bodyPr/>
        <a:lstStyle/>
        <a:p>
          <a:r>
            <a:rPr lang="es-EC" dirty="0" smtClean="0"/>
            <a:t>Impacto</a:t>
          </a:r>
          <a:endParaRPr lang="es-EC" dirty="0"/>
        </a:p>
      </dgm:t>
    </dgm:pt>
    <dgm:pt modelId="{82EB9949-3900-40FA-885C-E22BE28C2729}" type="parTrans" cxnId="{4A3C4A92-B45A-4511-8081-1093DEB88884}">
      <dgm:prSet/>
      <dgm:spPr/>
      <dgm:t>
        <a:bodyPr/>
        <a:lstStyle/>
        <a:p>
          <a:endParaRPr lang="es-EC"/>
        </a:p>
      </dgm:t>
    </dgm:pt>
    <dgm:pt modelId="{25FBE9E7-79D4-4958-BF19-2BB0FAE911B8}" type="sibTrans" cxnId="{4A3C4A92-B45A-4511-8081-1093DEB88884}">
      <dgm:prSet/>
      <dgm:spPr/>
      <dgm:t>
        <a:bodyPr/>
        <a:lstStyle/>
        <a:p>
          <a:endParaRPr lang="es-EC"/>
        </a:p>
      </dgm:t>
    </dgm:pt>
    <dgm:pt modelId="{E30B8583-E731-474B-9B1C-AD968A05C272}">
      <dgm:prSet phldrT="[Texto]" phldr="1"/>
      <dgm:spPr/>
      <dgm:t>
        <a:bodyPr/>
        <a:lstStyle/>
        <a:p>
          <a:endParaRPr lang="es-EC"/>
        </a:p>
      </dgm:t>
    </dgm:pt>
    <dgm:pt modelId="{18A2DA5F-E604-4469-9330-E4FB6B86E8D4}" type="parTrans" cxnId="{D36E86FF-9DC5-4780-8FEF-1E79E6DB6CDC}">
      <dgm:prSet/>
      <dgm:spPr/>
      <dgm:t>
        <a:bodyPr/>
        <a:lstStyle/>
        <a:p>
          <a:endParaRPr lang="es-EC"/>
        </a:p>
      </dgm:t>
    </dgm:pt>
    <dgm:pt modelId="{BD0680A9-1AD1-4D47-BC94-FA6DC9982257}" type="sibTrans" cxnId="{D36E86FF-9DC5-4780-8FEF-1E79E6DB6CDC}">
      <dgm:prSet/>
      <dgm:spPr/>
      <dgm:t>
        <a:bodyPr/>
        <a:lstStyle/>
        <a:p>
          <a:endParaRPr lang="es-EC"/>
        </a:p>
      </dgm:t>
    </dgm:pt>
    <dgm:pt modelId="{448AC64E-6F27-4990-97A7-7034EADCE7A5}">
      <dgm:prSet phldrT="[Texto]" phldr="1"/>
      <dgm:spPr/>
      <dgm:t>
        <a:bodyPr/>
        <a:lstStyle/>
        <a:p>
          <a:endParaRPr lang="es-EC"/>
        </a:p>
      </dgm:t>
    </dgm:pt>
    <dgm:pt modelId="{F0E50882-E567-4B64-9CBB-10B0FB129B44}" type="parTrans" cxnId="{BCA5CFE7-5109-49F6-A2CF-6C51C718AA3B}">
      <dgm:prSet/>
      <dgm:spPr/>
      <dgm:t>
        <a:bodyPr/>
        <a:lstStyle/>
        <a:p>
          <a:endParaRPr lang="es-EC"/>
        </a:p>
      </dgm:t>
    </dgm:pt>
    <dgm:pt modelId="{B0D01F12-D391-47F6-AC2B-4DF434D07109}" type="sibTrans" cxnId="{BCA5CFE7-5109-49F6-A2CF-6C51C718AA3B}">
      <dgm:prSet/>
      <dgm:spPr/>
      <dgm:t>
        <a:bodyPr/>
        <a:lstStyle/>
        <a:p>
          <a:endParaRPr lang="es-EC"/>
        </a:p>
      </dgm:t>
    </dgm:pt>
    <dgm:pt modelId="{F69C2AF2-AF4C-43E0-AC32-6558752652A0}">
      <dgm:prSet/>
      <dgm:spPr>
        <a:solidFill>
          <a:schemeClr val="accent2">
            <a:lumMod val="75000"/>
          </a:schemeClr>
        </a:solidFill>
      </dgm:spPr>
      <dgm:t>
        <a:bodyPr/>
        <a:lstStyle/>
        <a:p>
          <a:r>
            <a:rPr lang="es-ES" dirty="0" smtClean="0">
              <a:solidFill>
                <a:schemeClr val="bg1"/>
              </a:solidFill>
              <a:latin typeface="+mn-lt"/>
              <a:ea typeface="+mn-ea"/>
              <a:cs typeface="+mn-cs"/>
            </a:rPr>
            <a:t>Somos 52 personas al servicio de la comunidad.</a:t>
          </a:r>
          <a:endParaRPr lang="es-EC" dirty="0" smtClean="0">
            <a:solidFill>
              <a:schemeClr val="bg1"/>
            </a:solidFill>
            <a:latin typeface="+mn-lt"/>
            <a:ea typeface="+mn-ea"/>
            <a:cs typeface="+mn-cs"/>
          </a:endParaRPr>
        </a:p>
      </dgm:t>
    </dgm:pt>
    <dgm:pt modelId="{E4BC9CF1-41A2-46CF-836F-A33D4C591D7C}" type="parTrans" cxnId="{606AB996-1F07-4C82-A422-EF3F82523CCE}">
      <dgm:prSet/>
      <dgm:spPr/>
      <dgm:t>
        <a:bodyPr/>
        <a:lstStyle/>
        <a:p>
          <a:endParaRPr lang="es-EC"/>
        </a:p>
      </dgm:t>
    </dgm:pt>
    <dgm:pt modelId="{AD7F1790-A218-45F4-AED3-31FC980ACD0B}" type="sibTrans" cxnId="{606AB996-1F07-4C82-A422-EF3F82523CCE}">
      <dgm:prSet/>
      <dgm:spPr/>
      <dgm:t>
        <a:bodyPr/>
        <a:lstStyle/>
        <a:p>
          <a:endParaRPr lang="es-EC"/>
        </a:p>
      </dgm:t>
    </dgm:pt>
    <dgm:pt modelId="{61086C94-85F2-4007-A6C0-3F03C1876C51}">
      <dgm:prSet/>
      <dgm:spPr>
        <a:solidFill>
          <a:schemeClr val="accent2">
            <a:lumMod val="20000"/>
            <a:lumOff val="80000"/>
          </a:schemeClr>
        </a:solidFill>
      </dgm:spPr>
      <dgm:t>
        <a:bodyPr/>
        <a:lstStyle/>
        <a:p>
          <a:r>
            <a:rPr lang="es-ES" dirty="0" smtClean="0">
              <a:solidFill>
                <a:schemeClr val="tx1"/>
              </a:solidFill>
              <a:latin typeface="+mn-lt"/>
              <a:ea typeface="+mn-ea"/>
              <a:cs typeface="+mn-cs"/>
            </a:rPr>
            <a:t>Actualmente atendemos a aprox. 700 personas por mes. </a:t>
          </a:r>
          <a:endParaRPr lang="es-EC" dirty="0"/>
        </a:p>
      </dgm:t>
    </dgm:pt>
    <dgm:pt modelId="{544FB208-64E0-4AC3-8291-0F045D0847ED}" type="parTrans" cxnId="{96EE60CF-8390-4A27-BA42-9B6AC465B1FB}">
      <dgm:prSet/>
      <dgm:spPr/>
      <dgm:t>
        <a:bodyPr/>
        <a:lstStyle/>
        <a:p>
          <a:endParaRPr lang="es-EC"/>
        </a:p>
      </dgm:t>
    </dgm:pt>
    <dgm:pt modelId="{FB77697A-F2D7-46BA-BF19-44CFEB29A4FD}" type="sibTrans" cxnId="{96EE60CF-8390-4A27-BA42-9B6AC465B1FB}">
      <dgm:prSet/>
      <dgm:spPr/>
      <dgm:t>
        <a:bodyPr/>
        <a:lstStyle/>
        <a:p>
          <a:endParaRPr lang="es-EC"/>
        </a:p>
      </dgm:t>
    </dgm:pt>
    <dgm:pt modelId="{14B12363-79BA-4C3E-A43F-636DFCE0CCD2}">
      <dgm:prSet/>
      <dgm:spPr>
        <a:solidFill>
          <a:schemeClr val="accent2">
            <a:lumMod val="60000"/>
            <a:lumOff val="40000"/>
          </a:schemeClr>
        </a:solidFill>
      </dgm:spPr>
      <dgm:t>
        <a:bodyPr/>
        <a:lstStyle/>
        <a:p>
          <a:r>
            <a:rPr lang="es-ES" smtClean="0">
              <a:solidFill>
                <a:schemeClr val="tx1"/>
              </a:solidFill>
              <a:latin typeface="+mn-lt"/>
              <a:ea typeface="+mn-ea"/>
              <a:cs typeface="+mn-cs"/>
            </a:rPr>
            <a:t>El 75% de los pacientes de la Fundación se concentran en el programa de rehabilitación, de los cuales, aproximadamente 300 acuden al laboratorio de órtesis y prótesis.</a:t>
          </a:r>
          <a:endParaRPr lang="es-EC"/>
        </a:p>
      </dgm:t>
    </dgm:pt>
    <dgm:pt modelId="{3C806AB4-18E3-4D40-8CB2-7831D945D462}" type="parTrans" cxnId="{E21540D6-B096-423A-9B4B-3D366F16ADE9}">
      <dgm:prSet/>
      <dgm:spPr/>
      <dgm:t>
        <a:bodyPr/>
        <a:lstStyle/>
        <a:p>
          <a:endParaRPr lang="es-EC"/>
        </a:p>
      </dgm:t>
    </dgm:pt>
    <dgm:pt modelId="{F1C64580-BE78-46C9-9CC6-284AD0AB8A4E}" type="sibTrans" cxnId="{E21540D6-B096-423A-9B4B-3D366F16ADE9}">
      <dgm:prSet/>
      <dgm:spPr/>
      <dgm:t>
        <a:bodyPr/>
        <a:lstStyle/>
        <a:p>
          <a:endParaRPr lang="es-EC"/>
        </a:p>
      </dgm:t>
    </dgm:pt>
    <dgm:pt modelId="{ECEF2953-FE9F-4417-9817-83E43D4BD0E5}">
      <dgm:prSet phldrT="[Texto]"/>
      <dgm:spPr>
        <a:solidFill>
          <a:schemeClr val="accent2">
            <a:lumMod val="40000"/>
            <a:lumOff val="60000"/>
          </a:schemeClr>
        </a:solidFill>
      </dgm:spPr>
      <dgm:t>
        <a:bodyPr/>
        <a:lstStyle/>
        <a:p>
          <a:r>
            <a:rPr lang="es-ES" dirty="0" smtClean="0"/>
            <a:t>Hace 15 años se atendían a 70 personas por mes y ya durante los últimos 6 años se ha mantenido un promedio de 700 personas/ mes en todos los servicios.</a:t>
          </a:r>
          <a:endParaRPr lang="es-EC" dirty="0"/>
        </a:p>
      </dgm:t>
    </dgm:pt>
    <dgm:pt modelId="{1A1D5D5C-6D3A-4EE6-8C04-7877AA80A660}" type="sibTrans" cxnId="{111C0FE9-D2F2-47E6-AEA9-817004BC6CF8}">
      <dgm:prSet/>
      <dgm:spPr/>
      <dgm:t>
        <a:bodyPr/>
        <a:lstStyle/>
        <a:p>
          <a:endParaRPr lang="es-EC"/>
        </a:p>
      </dgm:t>
    </dgm:pt>
    <dgm:pt modelId="{340855F6-C553-4A15-95ED-64BCFA19D1A4}" type="parTrans" cxnId="{111C0FE9-D2F2-47E6-AEA9-817004BC6CF8}">
      <dgm:prSet/>
      <dgm:spPr/>
      <dgm:t>
        <a:bodyPr/>
        <a:lstStyle/>
        <a:p>
          <a:endParaRPr lang="es-EC"/>
        </a:p>
      </dgm:t>
    </dgm:pt>
    <dgm:pt modelId="{F5B63349-9EFA-4A12-8CE5-FE8F3C4EEDCC}" type="pres">
      <dgm:prSet presAssocID="{C3976A30-2FD5-4BD9-B6F5-2B041535F2FA}" presName="diagram" presStyleCnt="0">
        <dgm:presLayoutVars>
          <dgm:chMax val="1"/>
          <dgm:dir/>
          <dgm:animLvl val="ctr"/>
          <dgm:resizeHandles val="exact"/>
        </dgm:presLayoutVars>
      </dgm:prSet>
      <dgm:spPr/>
      <dgm:t>
        <a:bodyPr/>
        <a:lstStyle/>
        <a:p>
          <a:endParaRPr lang="es-EC"/>
        </a:p>
      </dgm:t>
    </dgm:pt>
    <dgm:pt modelId="{B3304083-737C-451A-95FE-D774F027E8A5}" type="pres">
      <dgm:prSet presAssocID="{C3976A30-2FD5-4BD9-B6F5-2B041535F2FA}" presName="matrix" presStyleCnt="0"/>
      <dgm:spPr/>
    </dgm:pt>
    <dgm:pt modelId="{A43FBCEB-98CE-4B41-97A4-BBA29F662534}" type="pres">
      <dgm:prSet presAssocID="{C3976A30-2FD5-4BD9-B6F5-2B041535F2FA}" presName="tile1" presStyleLbl="node1" presStyleIdx="0" presStyleCnt="4"/>
      <dgm:spPr/>
      <dgm:t>
        <a:bodyPr/>
        <a:lstStyle/>
        <a:p>
          <a:endParaRPr lang="es-EC"/>
        </a:p>
      </dgm:t>
    </dgm:pt>
    <dgm:pt modelId="{04D9FB75-2D3D-443C-AB06-3B93A88D4859}" type="pres">
      <dgm:prSet presAssocID="{C3976A30-2FD5-4BD9-B6F5-2B041535F2FA}" presName="tile1text" presStyleLbl="node1" presStyleIdx="0" presStyleCnt="4">
        <dgm:presLayoutVars>
          <dgm:chMax val="0"/>
          <dgm:chPref val="0"/>
          <dgm:bulletEnabled val="1"/>
        </dgm:presLayoutVars>
      </dgm:prSet>
      <dgm:spPr/>
      <dgm:t>
        <a:bodyPr/>
        <a:lstStyle/>
        <a:p>
          <a:endParaRPr lang="es-EC"/>
        </a:p>
      </dgm:t>
    </dgm:pt>
    <dgm:pt modelId="{AF065656-123B-4C80-9F9F-845D1AAA3E78}" type="pres">
      <dgm:prSet presAssocID="{C3976A30-2FD5-4BD9-B6F5-2B041535F2FA}" presName="tile2" presStyleLbl="node1" presStyleIdx="1" presStyleCnt="4" custLinFactNeighborX="0" custLinFactNeighborY="-1263"/>
      <dgm:spPr/>
      <dgm:t>
        <a:bodyPr/>
        <a:lstStyle/>
        <a:p>
          <a:endParaRPr lang="es-EC"/>
        </a:p>
      </dgm:t>
    </dgm:pt>
    <dgm:pt modelId="{5B1E888B-51A3-4720-844D-AE44020574BE}" type="pres">
      <dgm:prSet presAssocID="{C3976A30-2FD5-4BD9-B6F5-2B041535F2FA}" presName="tile2text" presStyleLbl="node1" presStyleIdx="1" presStyleCnt="4">
        <dgm:presLayoutVars>
          <dgm:chMax val="0"/>
          <dgm:chPref val="0"/>
          <dgm:bulletEnabled val="1"/>
        </dgm:presLayoutVars>
      </dgm:prSet>
      <dgm:spPr/>
      <dgm:t>
        <a:bodyPr/>
        <a:lstStyle/>
        <a:p>
          <a:endParaRPr lang="es-EC"/>
        </a:p>
      </dgm:t>
    </dgm:pt>
    <dgm:pt modelId="{CB4E13E2-9394-4569-B920-280143E7C326}" type="pres">
      <dgm:prSet presAssocID="{C3976A30-2FD5-4BD9-B6F5-2B041535F2FA}" presName="tile3" presStyleLbl="node1" presStyleIdx="2" presStyleCnt="4"/>
      <dgm:spPr/>
      <dgm:t>
        <a:bodyPr/>
        <a:lstStyle/>
        <a:p>
          <a:endParaRPr lang="es-EC"/>
        </a:p>
      </dgm:t>
    </dgm:pt>
    <dgm:pt modelId="{FDA644A2-3381-4A7D-800F-66C4517B082C}" type="pres">
      <dgm:prSet presAssocID="{C3976A30-2FD5-4BD9-B6F5-2B041535F2FA}" presName="tile3text" presStyleLbl="node1" presStyleIdx="2" presStyleCnt="4">
        <dgm:presLayoutVars>
          <dgm:chMax val="0"/>
          <dgm:chPref val="0"/>
          <dgm:bulletEnabled val="1"/>
        </dgm:presLayoutVars>
      </dgm:prSet>
      <dgm:spPr/>
      <dgm:t>
        <a:bodyPr/>
        <a:lstStyle/>
        <a:p>
          <a:endParaRPr lang="es-EC"/>
        </a:p>
      </dgm:t>
    </dgm:pt>
    <dgm:pt modelId="{F1C748ED-598E-43B6-826E-2CB733160F31}" type="pres">
      <dgm:prSet presAssocID="{C3976A30-2FD5-4BD9-B6F5-2B041535F2FA}" presName="tile4" presStyleLbl="node1" presStyleIdx="3" presStyleCnt="4"/>
      <dgm:spPr/>
      <dgm:t>
        <a:bodyPr/>
        <a:lstStyle/>
        <a:p>
          <a:endParaRPr lang="es-EC"/>
        </a:p>
      </dgm:t>
    </dgm:pt>
    <dgm:pt modelId="{B2230AB7-8B92-4E96-B40D-5FD6A8338F6A}" type="pres">
      <dgm:prSet presAssocID="{C3976A30-2FD5-4BD9-B6F5-2B041535F2FA}" presName="tile4text" presStyleLbl="node1" presStyleIdx="3" presStyleCnt="4">
        <dgm:presLayoutVars>
          <dgm:chMax val="0"/>
          <dgm:chPref val="0"/>
          <dgm:bulletEnabled val="1"/>
        </dgm:presLayoutVars>
      </dgm:prSet>
      <dgm:spPr/>
      <dgm:t>
        <a:bodyPr/>
        <a:lstStyle/>
        <a:p>
          <a:endParaRPr lang="es-EC"/>
        </a:p>
      </dgm:t>
    </dgm:pt>
    <dgm:pt modelId="{2D56AB3C-73C0-4EDC-B67D-819A423CEF21}" type="pres">
      <dgm:prSet presAssocID="{C3976A30-2FD5-4BD9-B6F5-2B041535F2FA}" presName="centerTile" presStyleLbl="fgShp" presStyleIdx="0" presStyleCnt="1">
        <dgm:presLayoutVars>
          <dgm:chMax val="0"/>
          <dgm:chPref val="0"/>
        </dgm:presLayoutVars>
      </dgm:prSet>
      <dgm:spPr/>
      <dgm:t>
        <a:bodyPr/>
        <a:lstStyle/>
        <a:p>
          <a:endParaRPr lang="es-EC"/>
        </a:p>
      </dgm:t>
    </dgm:pt>
  </dgm:ptLst>
  <dgm:cxnLst>
    <dgm:cxn modelId="{111C0FE9-D2F2-47E6-AEA9-817004BC6CF8}" srcId="{C56C9DDF-CBA4-4094-B01C-281119F96352}" destId="{ECEF2953-FE9F-4417-9817-83E43D4BD0E5}" srcOrd="1" destOrd="0" parTransId="{340855F6-C553-4A15-95ED-64BCFA19D1A4}" sibTransId="{1A1D5D5C-6D3A-4EE6-8C04-7877AA80A660}"/>
    <dgm:cxn modelId="{2D683E97-DE72-47B6-A4DA-306D4F6F1FB6}" type="presOf" srcId="{F69C2AF2-AF4C-43E0-AC32-6558752652A0}" destId="{04D9FB75-2D3D-443C-AB06-3B93A88D4859}" srcOrd="1" destOrd="0" presId="urn:microsoft.com/office/officeart/2005/8/layout/matrix1"/>
    <dgm:cxn modelId="{E21540D6-B096-423A-9B4B-3D366F16ADE9}" srcId="{C56C9DDF-CBA4-4094-B01C-281119F96352}" destId="{14B12363-79BA-4C3E-A43F-636DFCE0CCD2}" srcOrd="2" destOrd="0" parTransId="{3C806AB4-18E3-4D40-8CB2-7831D945D462}" sibTransId="{F1C64580-BE78-46C9-9CC6-284AD0AB8A4E}"/>
    <dgm:cxn modelId="{BCA5CFE7-5109-49F6-A2CF-6C51C718AA3B}" srcId="{C56C9DDF-CBA4-4094-B01C-281119F96352}" destId="{448AC64E-6F27-4990-97A7-7034EADCE7A5}" srcOrd="5" destOrd="0" parTransId="{F0E50882-E567-4B64-9CBB-10B0FB129B44}" sibTransId="{B0D01F12-D391-47F6-AC2B-4DF434D07109}"/>
    <dgm:cxn modelId="{D36E86FF-9DC5-4780-8FEF-1E79E6DB6CDC}" srcId="{C56C9DDF-CBA4-4094-B01C-281119F96352}" destId="{E30B8583-E731-474B-9B1C-AD968A05C272}" srcOrd="4" destOrd="0" parTransId="{18A2DA5F-E604-4469-9330-E4FB6B86E8D4}" sibTransId="{BD0680A9-1AD1-4D47-BC94-FA6DC9982257}"/>
    <dgm:cxn modelId="{4A3C4A92-B45A-4511-8081-1093DEB88884}" srcId="{C3976A30-2FD5-4BD9-B6F5-2B041535F2FA}" destId="{C56C9DDF-CBA4-4094-B01C-281119F96352}" srcOrd="0" destOrd="0" parTransId="{82EB9949-3900-40FA-885C-E22BE28C2729}" sibTransId="{25FBE9E7-79D4-4958-BF19-2BB0FAE911B8}"/>
    <dgm:cxn modelId="{6461C5EF-8E70-4D1A-961A-1338C431B8B4}" type="presOf" srcId="{F69C2AF2-AF4C-43E0-AC32-6558752652A0}" destId="{A43FBCEB-98CE-4B41-97A4-BBA29F662534}" srcOrd="0" destOrd="0" presId="urn:microsoft.com/office/officeart/2005/8/layout/matrix1"/>
    <dgm:cxn modelId="{65D7435E-CBDB-4937-9914-0692A8CDF8CA}" type="presOf" srcId="{ECEF2953-FE9F-4417-9817-83E43D4BD0E5}" destId="{5B1E888B-51A3-4720-844D-AE44020574BE}" srcOrd="1" destOrd="0" presId="urn:microsoft.com/office/officeart/2005/8/layout/matrix1"/>
    <dgm:cxn modelId="{38FE070C-BA50-4B21-9B2E-7A420296272F}" type="presOf" srcId="{14B12363-79BA-4C3E-A43F-636DFCE0CCD2}" destId="{FDA644A2-3381-4A7D-800F-66C4517B082C}" srcOrd="1" destOrd="0" presId="urn:microsoft.com/office/officeart/2005/8/layout/matrix1"/>
    <dgm:cxn modelId="{3A7941DF-9D83-4E8E-B851-635D1698A71E}" type="presOf" srcId="{61086C94-85F2-4007-A6C0-3F03C1876C51}" destId="{B2230AB7-8B92-4E96-B40D-5FD6A8338F6A}" srcOrd="1" destOrd="0" presId="urn:microsoft.com/office/officeart/2005/8/layout/matrix1"/>
    <dgm:cxn modelId="{F0A26C0A-1D53-422B-B816-7D9BCCEA2AF5}" type="presOf" srcId="{61086C94-85F2-4007-A6C0-3F03C1876C51}" destId="{F1C748ED-598E-43B6-826E-2CB733160F31}" srcOrd="0" destOrd="0" presId="urn:microsoft.com/office/officeart/2005/8/layout/matrix1"/>
    <dgm:cxn modelId="{96EE60CF-8390-4A27-BA42-9B6AC465B1FB}" srcId="{C56C9DDF-CBA4-4094-B01C-281119F96352}" destId="{61086C94-85F2-4007-A6C0-3F03C1876C51}" srcOrd="3" destOrd="0" parTransId="{544FB208-64E0-4AC3-8291-0F045D0847ED}" sibTransId="{FB77697A-F2D7-46BA-BF19-44CFEB29A4FD}"/>
    <dgm:cxn modelId="{20DFD673-8BEC-4344-A389-93BB8E935D92}" type="presOf" srcId="{C56C9DDF-CBA4-4094-B01C-281119F96352}" destId="{2D56AB3C-73C0-4EDC-B67D-819A423CEF21}" srcOrd="0" destOrd="0" presId="urn:microsoft.com/office/officeart/2005/8/layout/matrix1"/>
    <dgm:cxn modelId="{606AB996-1F07-4C82-A422-EF3F82523CCE}" srcId="{C56C9DDF-CBA4-4094-B01C-281119F96352}" destId="{F69C2AF2-AF4C-43E0-AC32-6558752652A0}" srcOrd="0" destOrd="0" parTransId="{E4BC9CF1-41A2-46CF-836F-A33D4C591D7C}" sibTransId="{AD7F1790-A218-45F4-AED3-31FC980ACD0B}"/>
    <dgm:cxn modelId="{46320EA7-762D-4C58-8C3C-D1E0BE5E1B57}" type="presOf" srcId="{ECEF2953-FE9F-4417-9817-83E43D4BD0E5}" destId="{AF065656-123B-4C80-9F9F-845D1AAA3E78}" srcOrd="0" destOrd="0" presId="urn:microsoft.com/office/officeart/2005/8/layout/matrix1"/>
    <dgm:cxn modelId="{F4FC1B63-3F36-429C-8CB0-7F4F62A9D0FA}" type="presOf" srcId="{14B12363-79BA-4C3E-A43F-636DFCE0CCD2}" destId="{CB4E13E2-9394-4569-B920-280143E7C326}" srcOrd="0" destOrd="0" presId="urn:microsoft.com/office/officeart/2005/8/layout/matrix1"/>
    <dgm:cxn modelId="{BD2A3AFD-6112-400F-8123-3AAD083AF98E}" type="presOf" srcId="{C3976A30-2FD5-4BD9-B6F5-2B041535F2FA}" destId="{F5B63349-9EFA-4A12-8CE5-FE8F3C4EEDCC}" srcOrd="0" destOrd="0" presId="urn:microsoft.com/office/officeart/2005/8/layout/matrix1"/>
    <dgm:cxn modelId="{67F1463B-4D39-4ACA-82FF-1CC4203E9A28}" type="presParOf" srcId="{F5B63349-9EFA-4A12-8CE5-FE8F3C4EEDCC}" destId="{B3304083-737C-451A-95FE-D774F027E8A5}" srcOrd="0" destOrd="0" presId="urn:microsoft.com/office/officeart/2005/8/layout/matrix1"/>
    <dgm:cxn modelId="{2BE1CEB0-F213-4BAE-B8B7-CCC7DAB488D9}" type="presParOf" srcId="{B3304083-737C-451A-95FE-D774F027E8A5}" destId="{A43FBCEB-98CE-4B41-97A4-BBA29F662534}" srcOrd="0" destOrd="0" presId="urn:microsoft.com/office/officeart/2005/8/layout/matrix1"/>
    <dgm:cxn modelId="{A272BFC5-A711-4019-AEF4-854CD13AE975}" type="presParOf" srcId="{B3304083-737C-451A-95FE-D774F027E8A5}" destId="{04D9FB75-2D3D-443C-AB06-3B93A88D4859}" srcOrd="1" destOrd="0" presId="urn:microsoft.com/office/officeart/2005/8/layout/matrix1"/>
    <dgm:cxn modelId="{1F64890D-3A85-439F-B39F-C95A475CC7A0}" type="presParOf" srcId="{B3304083-737C-451A-95FE-D774F027E8A5}" destId="{AF065656-123B-4C80-9F9F-845D1AAA3E78}" srcOrd="2" destOrd="0" presId="urn:microsoft.com/office/officeart/2005/8/layout/matrix1"/>
    <dgm:cxn modelId="{83AF6965-0058-4D02-9E8D-9293FF8F6228}" type="presParOf" srcId="{B3304083-737C-451A-95FE-D774F027E8A5}" destId="{5B1E888B-51A3-4720-844D-AE44020574BE}" srcOrd="3" destOrd="0" presId="urn:microsoft.com/office/officeart/2005/8/layout/matrix1"/>
    <dgm:cxn modelId="{869AD702-8AB0-4430-A1DA-7C7D73E74256}" type="presParOf" srcId="{B3304083-737C-451A-95FE-D774F027E8A5}" destId="{CB4E13E2-9394-4569-B920-280143E7C326}" srcOrd="4" destOrd="0" presId="urn:microsoft.com/office/officeart/2005/8/layout/matrix1"/>
    <dgm:cxn modelId="{C8B81D82-BC04-47CB-B10D-3104A14D04BC}" type="presParOf" srcId="{B3304083-737C-451A-95FE-D774F027E8A5}" destId="{FDA644A2-3381-4A7D-800F-66C4517B082C}" srcOrd="5" destOrd="0" presId="urn:microsoft.com/office/officeart/2005/8/layout/matrix1"/>
    <dgm:cxn modelId="{FB447E66-BEB2-4BC1-A133-7CAD0186509E}" type="presParOf" srcId="{B3304083-737C-451A-95FE-D774F027E8A5}" destId="{F1C748ED-598E-43B6-826E-2CB733160F31}" srcOrd="6" destOrd="0" presId="urn:microsoft.com/office/officeart/2005/8/layout/matrix1"/>
    <dgm:cxn modelId="{7F0EFCD5-E9C1-4FC7-BA1A-25C8729D864F}" type="presParOf" srcId="{B3304083-737C-451A-95FE-D774F027E8A5}" destId="{B2230AB7-8B92-4E96-B40D-5FD6A8338F6A}" srcOrd="7" destOrd="0" presId="urn:microsoft.com/office/officeart/2005/8/layout/matrix1"/>
    <dgm:cxn modelId="{90634264-8B27-43EB-AD46-4B4021A6631B}" type="presParOf" srcId="{F5B63349-9EFA-4A12-8CE5-FE8F3C4EEDCC}" destId="{2D56AB3C-73C0-4EDC-B67D-819A423CEF21}"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76A30-2FD5-4BD9-B6F5-2B041535F2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C"/>
        </a:p>
      </dgm:t>
    </dgm:pt>
    <dgm:pt modelId="{C56C9DDF-CBA4-4094-B01C-281119F96352}">
      <dgm:prSet/>
      <dgm:spPr>
        <a:solidFill>
          <a:srgbClr val="669900"/>
        </a:solidFill>
      </dgm:spPr>
      <dgm:t>
        <a:bodyPr/>
        <a:lstStyle/>
        <a:p>
          <a:r>
            <a:rPr lang="es-ES" dirty="0" smtClean="0"/>
            <a:t>En los últimos 6 años, se ha atendido a nivel nacional a 46.286 personas, esto es un promedio de 7.714 pacientes anualmente y aprox. 108.305 consultas médicas, casi 18.050 anuales.  </a:t>
          </a:r>
          <a:endParaRPr lang="es-EC" dirty="0"/>
        </a:p>
      </dgm:t>
    </dgm:pt>
    <dgm:pt modelId="{82EB9949-3900-40FA-885C-E22BE28C2729}" type="parTrans" cxnId="{4A3C4A92-B45A-4511-8081-1093DEB88884}">
      <dgm:prSet/>
      <dgm:spPr/>
      <dgm:t>
        <a:bodyPr/>
        <a:lstStyle/>
        <a:p>
          <a:endParaRPr lang="es-EC"/>
        </a:p>
      </dgm:t>
    </dgm:pt>
    <dgm:pt modelId="{25FBE9E7-79D4-4958-BF19-2BB0FAE911B8}" type="sibTrans" cxnId="{4A3C4A92-B45A-4511-8081-1093DEB88884}">
      <dgm:prSet/>
      <dgm:spPr/>
      <dgm:t>
        <a:bodyPr/>
        <a:lstStyle/>
        <a:p>
          <a:endParaRPr lang="es-EC"/>
        </a:p>
      </dgm:t>
    </dgm:pt>
    <dgm:pt modelId="{69620623-D0C5-4416-A53E-1F972D0B887B}">
      <dgm:prSet custT="1"/>
      <dgm:spPr>
        <a:solidFill>
          <a:srgbClr val="006600"/>
        </a:solidFill>
      </dgm:spPr>
      <dgm:t>
        <a:bodyPr/>
        <a:lstStyle/>
        <a:p>
          <a:r>
            <a:rPr lang="es-ES" sz="1050" dirty="0" smtClean="0"/>
            <a:t>En el Programa “Prótesis para el Ecuador” por un monto </a:t>
          </a:r>
          <a:r>
            <a:rPr lang="es-ES" sz="1100" dirty="0" smtClean="0"/>
            <a:t>aproximado anual de $50.000,00 se han donado desde el año 2005 al 2008 197 prótesis para miembros inferiores de alta tecnología. </a:t>
          </a:r>
          <a:endParaRPr lang="es-EC" sz="1100" dirty="0"/>
        </a:p>
      </dgm:t>
    </dgm:pt>
    <dgm:pt modelId="{EA2A28A2-9FBB-40B6-B7C0-D149FFFA9732}" type="parTrans" cxnId="{E4D97F63-C932-4F58-846C-E3232C98AADA}">
      <dgm:prSet/>
      <dgm:spPr/>
      <dgm:t>
        <a:bodyPr/>
        <a:lstStyle/>
        <a:p>
          <a:endParaRPr lang="es-EC"/>
        </a:p>
      </dgm:t>
    </dgm:pt>
    <dgm:pt modelId="{748C7F20-9CE3-4D95-ABC1-A3C889518426}" type="sibTrans" cxnId="{E4D97F63-C932-4F58-846C-E3232C98AADA}">
      <dgm:prSet/>
      <dgm:spPr/>
      <dgm:t>
        <a:bodyPr/>
        <a:lstStyle/>
        <a:p>
          <a:endParaRPr lang="es-EC"/>
        </a:p>
      </dgm:t>
    </dgm:pt>
    <dgm:pt modelId="{69DD5824-AD78-484E-8B2C-899133B8AF58}">
      <dgm:prSet custT="1"/>
      <dgm:spPr>
        <a:solidFill>
          <a:srgbClr val="92D050"/>
        </a:solidFill>
      </dgm:spPr>
      <dgm:t>
        <a:bodyPr/>
        <a:lstStyle/>
        <a:p>
          <a:r>
            <a:rPr lang="es-MX" sz="1100" dirty="0" smtClean="0"/>
            <a:t>El 63% de nuestros pacientes reciben asistencia económica y subsidios para su rehabilitación.</a:t>
          </a:r>
          <a:endParaRPr lang="es-EC" sz="1100" dirty="0"/>
        </a:p>
      </dgm:t>
    </dgm:pt>
    <dgm:pt modelId="{348B43A8-4562-427B-B6B5-5DBC8C1245F0}" type="parTrans" cxnId="{8C42C002-6A30-4C0D-A342-9D37C48FA084}">
      <dgm:prSet/>
      <dgm:spPr/>
      <dgm:t>
        <a:bodyPr/>
        <a:lstStyle/>
        <a:p>
          <a:endParaRPr lang="es-EC"/>
        </a:p>
      </dgm:t>
    </dgm:pt>
    <dgm:pt modelId="{CAA37290-360D-4DEC-8874-32888D6B5CB1}" type="sibTrans" cxnId="{8C42C002-6A30-4C0D-A342-9D37C48FA084}">
      <dgm:prSet/>
      <dgm:spPr/>
      <dgm:t>
        <a:bodyPr/>
        <a:lstStyle/>
        <a:p>
          <a:endParaRPr lang="es-EC"/>
        </a:p>
      </dgm:t>
    </dgm:pt>
    <dgm:pt modelId="{FF7BB3B2-4A25-4BF7-B870-A83562D77674}">
      <dgm:prSet custT="1"/>
      <dgm:spPr>
        <a:solidFill>
          <a:srgbClr val="009900"/>
        </a:solidFill>
      </dgm:spPr>
      <dgm:t>
        <a:bodyPr/>
        <a:lstStyle/>
        <a:p>
          <a:r>
            <a:rPr lang="es-EC" sz="1100" dirty="0" smtClean="0"/>
            <a:t>A partir del 2009 el Programa Cruz Roja ha dotado de 30 prótesis gratuitas para personas de escasos recursos económicos a nivel nacional.</a:t>
          </a:r>
          <a:endParaRPr lang="es-EC" sz="1100" dirty="0"/>
        </a:p>
      </dgm:t>
    </dgm:pt>
    <dgm:pt modelId="{FE40F1F7-CDB8-41A8-A792-C6C3C9876F2F}" type="parTrans" cxnId="{6744BB7B-5B39-4672-8ABA-95693CB40C37}">
      <dgm:prSet/>
      <dgm:spPr/>
      <dgm:t>
        <a:bodyPr/>
        <a:lstStyle/>
        <a:p>
          <a:endParaRPr lang="es-EC"/>
        </a:p>
      </dgm:t>
    </dgm:pt>
    <dgm:pt modelId="{60816C21-CB28-4C89-A7B3-B92F8D80B27B}" type="sibTrans" cxnId="{6744BB7B-5B39-4672-8ABA-95693CB40C37}">
      <dgm:prSet/>
      <dgm:spPr/>
      <dgm:t>
        <a:bodyPr/>
        <a:lstStyle/>
        <a:p>
          <a:endParaRPr lang="es-EC"/>
        </a:p>
      </dgm:t>
    </dgm:pt>
    <dgm:pt modelId="{B8269EC5-8CBF-4CA5-8EBF-F95BE36ED449}" type="pres">
      <dgm:prSet presAssocID="{C3976A30-2FD5-4BD9-B6F5-2B041535F2FA}" presName="matrix" presStyleCnt="0">
        <dgm:presLayoutVars>
          <dgm:chMax val="1"/>
          <dgm:dir/>
          <dgm:resizeHandles val="exact"/>
        </dgm:presLayoutVars>
      </dgm:prSet>
      <dgm:spPr/>
      <dgm:t>
        <a:bodyPr/>
        <a:lstStyle/>
        <a:p>
          <a:endParaRPr lang="es-EC"/>
        </a:p>
      </dgm:t>
    </dgm:pt>
    <dgm:pt modelId="{04382E6F-204F-4CA1-94CA-96052136AA26}" type="pres">
      <dgm:prSet presAssocID="{C3976A30-2FD5-4BD9-B6F5-2B041535F2FA}" presName="diamond" presStyleLbl="bgShp" presStyleIdx="0" presStyleCnt="1"/>
      <dgm:spPr>
        <a:solidFill>
          <a:srgbClr val="FFFF66"/>
        </a:solidFill>
      </dgm:spPr>
    </dgm:pt>
    <dgm:pt modelId="{720C02F4-B970-4CAE-8005-B528CFA74BAB}" type="pres">
      <dgm:prSet presAssocID="{C3976A30-2FD5-4BD9-B6F5-2B041535F2FA}" presName="quad1" presStyleLbl="node1" presStyleIdx="0" presStyleCnt="4">
        <dgm:presLayoutVars>
          <dgm:chMax val="0"/>
          <dgm:chPref val="0"/>
          <dgm:bulletEnabled val="1"/>
        </dgm:presLayoutVars>
      </dgm:prSet>
      <dgm:spPr/>
      <dgm:t>
        <a:bodyPr/>
        <a:lstStyle/>
        <a:p>
          <a:endParaRPr lang="es-EC"/>
        </a:p>
      </dgm:t>
    </dgm:pt>
    <dgm:pt modelId="{D1E736E1-ABFE-44EB-B860-5C86C4B6292D}" type="pres">
      <dgm:prSet presAssocID="{C3976A30-2FD5-4BD9-B6F5-2B041535F2FA}" presName="quad2" presStyleLbl="node1" presStyleIdx="1" presStyleCnt="4">
        <dgm:presLayoutVars>
          <dgm:chMax val="0"/>
          <dgm:chPref val="0"/>
          <dgm:bulletEnabled val="1"/>
        </dgm:presLayoutVars>
      </dgm:prSet>
      <dgm:spPr/>
      <dgm:t>
        <a:bodyPr/>
        <a:lstStyle/>
        <a:p>
          <a:endParaRPr lang="es-EC"/>
        </a:p>
      </dgm:t>
    </dgm:pt>
    <dgm:pt modelId="{38DF20A1-B666-430E-9150-63AAA082A942}" type="pres">
      <dgm:prSet presAssocID="{C3976A30-2FD5-4BD9-B6F5-2B041535F2FA}" presName="quad3" presStyleLbl="node1" presStyleIdx="2" presStyleCnt="4">
        <dgm:presLayoutVars>
          <dgm:chMax val="0"/>
          <dgm:chPref val="0"/>
          <dgm:bulletEnabled val="1"/>
        </dgm:presLayoutVars>
      </dgm:prSet>
      <dgm:spPr/>
      <dgm:t>
        <a:bodyPr/>
        <a:lstStyle/>
        <a:p>
          <a:endParaRPr lang="es-EC"/>
        </a:p>
      </dgm:t>
    </dgm:pt>
    <dgm:pt modelId="{92116924-5311-41CD-9C51-DA0CEE49FE2C}" type="pres">
      <dgm:prSet presAssocID="{C3976A30-2FD5-4BD9-B6F5-2B041535F2FA}" presName="quad4" presStyleLbl="node1" presStyleIdx="3" presStyleCnt="4">
        <dgm:presLayoutVars>
          <dgm:chMax val="0"/>
          <dgm:chPref val="0"/>
          <dgm:bulletEnabled val="1"/>
        </dgm:presLayoutVars>
      </dgm:prSet>
      <dgm:spPr/>
      <dgm:t>
        <a:bodyPr/>
        <a:lstStyle/>
        <a:p>
          <a:endParaRPr lang="es-EC"/>
        </a:p>
      </dgm:t>
    </dgm:pt>
  </dgm:ptLst>
  <dgm:cxnLst>
    <dgm:cxn modelId="{6744BB7B-5B39-4672-8ABA-95693CB40C37}" srcId="{C3976A30-2FD5-4BD9-B6F5-2B041535F2FA}" destId="{FF7BB3B2-4A25-4BF7-B870-A83562D77674}" srcOrd="2" destOrd="0" parTransId="{FE40F1F7-CDB8-41A8-A792-C6C3C9876F2F}" sibTransId="{60816C21-CB28-4C89-A7B3-B92F8D80B27B}"/>
    <dgm:cxn modelId="{16B9F530-A093-49E5-80B2-13BB4BC160C2}" type="presOf" srcId="{FF7BB3B2-4A25-4BF7-B870-A83562D77674}" destId="{38DF20A1-B666-430E-9150-63AAA082A942}" srcOrd="0" destOrd="0" presId="urn:microsoft.com/office/officeart/2005/8/layout/matrix3"/>
    <dgm:cxn modelId="{8C42C002-6A30-4C0D-A342-9D37C48FA084}" srcId="{C3976A30-2FD5-4BD9-B6F5-2B041535F2FA}" destId="{69DD5824-AD78-484E-8B2C-899133B8AF58}" srcOrd="3" destOrd="0" parTransId="{348B43A8-4562-427B-B6B5-5DBC8C1245F0}" sibTransId="{CAA37290-360D-4DEC-8874-32888D6B5CB1}"/>
    <dgm:cxn modelId="{4A3C4A92-B45A-4511-8081-1093DEB88884}" srcId="{C3976A30-2FD5-4BD9-B6F5-2B041535F2FA}" destId="{C56C9DDF-CBA4-4094-B01C-281119F96352}" srcOrd="0" destOrd="0" parTransId="{82EB9949-3900-40FA-885C-E22BE28C2729}" sibTransId="{25FBE9E7-79D4-4958-BF19-2BB0FAE911B8}"/>
    <dgm:cxn modelId="{E4D97F63-C932-4F58-846C-E3232C98AADA}" srcId="{C3976A30-2FD5-4BD9-B6F5-2B041535F2FA}" destId="{69620623-D0C5-4416-A53E-1F972D0B887B}" srcOrd="1" destOrd="0" parTransId="{EA2A28A2-9FBB-40B6-B7C0-D149FFFA9732}" sibTransId="{748C7F20-9CE3-4D95-ABC1-A3C889518426}"/>
    <dgm:cxn modelId="{08F8873C-5C7E-4FAE-BD49-6D9F94B3E552}" type="presOf" srcId="{69DD5824-AD78-484E-8B2C-899133B8AF58}" destId="{92116924-5311-41CD-9C51-DA0CEE49FE2C}" srcOrd="0" destOrd="0" presId="urn:microsoft.com/office/officeart/2005/8/layout/matrix3"/>
    <dgm:cxn modelId="{87703CC6-34C0-4FF1-8338-037F0C838AEA}" type="presOf" srcId="{C56C9DDF-CBA4-4094-B01C-281119F96352}" destId="{720C02F4-B970-4CAE-8005-B528CFA74BAB}" srcOrd="0" destOrd="0" presId="urn:microsoft.com/office/officeart/2005/8/layout/matrix3"/>
    <dgm:cxn modelId="{003CF664-F112-47F7-B268-B7F7250B06B8}" type="presOf" srcId="{C3976A30-2FD5-4BD9-B6F5-2B041535F2FA}" destId="{B8269EC5-8CBF-4CA5-8EBF-F95BE36ED449}" srcOrd="0" destOrd="0" presId="urn:microsoft.com/office/officeart/2005/8/layout/matrix3"/>
    <dgm:cxn modelId="{C0DDBB55-A6F0-43B5-BD9E-4A74B1675AE1}" type="presOf" srcId="{69620623-D0C5-4416-A53E-1F972D0B887B}" destId="{D1E736E1-ABFE-44EB-B860-5C86C4B6292D}" srcOrd="0" destOrd="0" presId="urn:microsoft.com/office/officeart/2005/8/layout/matrix3"/>
    <dgm:cxn modelId="{655862B2-51C1-4BD1-B2D3-4514EA8DD754}" type="presParOf" srcId="{B8269EC5-8CBF-4CA5-8EBF-F95BE36ED449}" destId="{04382E6F-204F-4CA1-94CA-96052136AA26}" srcOrd="0" destOrd="0" presId="urn:microsoft.com/office/officeart/2005/8/layout/matrix3"/>
    <dgm:cxn modelId="{2DA60A01-49F9-494B-9E32-E1A202800DF8}" type="presParOf" srcId="{B8269EC5-8CBF-4CA5-8EBF-F95BE36ED449}" destId="{720C02F4-B970-4CAE-8005-B528CFA74BAB}" srcOrd="1" destOrd="0" presId="urn:microsoft.com/office/officeart/2005/8/layout/matrix3"/>
    <dgm:cxn modelId="{BFBCFF73-1009-4DCB-9C1B-18800F509444}" type="presParOf" srcId="{B8269EC5-8CBF-4CA5-8EBF-F95BE36ED449}" destId="{D1E736E1-ABFE-44EB-B860-5C86C4B6292D}" srcOrd="2" destOrd="0" presId="urn:microsoft.com/office/officeart/2005/8/layout/matrix3"/>
    <dgm:cxn modelId="{511C6755-823B-4B59-BF12-607ED07FC626}" type="presParOf" srcId="{B8269EC5-8CBF-4CA5-8EBF-F95BE36ED449}" destId="{38DF20A1-B666-430E-9150-63AAA082A942}" srcOrd="3" destOrd="0" presId="urn:microsoft.com/office/officeart/2005/8/layout/matrix3"/>
    <dgm:cxn modelId="{A33E6B42-23FA-46FF-9921-94C318EBD401}" type="presParOf" srcId="{B8269EC5-8CBF-4CA5-8EBF-F95BE36ED449}" destId="{92116924-5311-41CD-9C51-DA0CEE49FE2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42C91-1DE9-4F31-99D9-0457F4668E06}" type="doc">
      <dgm:prSet loTypeId="urn:microsoft.com/office/officeart/2005/8/layout/arrow2" loCatId="process" qsTypeId="urn:microsoft.com/office/officeart/2005/8/quickstyle/simple1" qsCatId="simple" csTypeId="urn:microsoft.com/office/officeart/2005/8/colors/accent1_2" csCatId="accent1" phldr="1"/>
      <dgm:spPr/>
    </dgm:pt>
    <dgm:pt modelId="{EDA43B6A-9F00-48DD-9A6D-D86B4444A70F}">
      <dgm:prSet phldrT="[Texto]" custT="1"/>
      <dgm:spPr/>
      <dgm:t>
        <a:bodyPr/>
        <a:lstStyle/>
        <a:p>
          <a:r>
            <a:rPr lang="es-EC" sz="2800" b="1" dirty="0" smtClean="0">
              <a:solidFill>
                <a:srgbClr val="FF3300"/>
              </a:solidFill>
            </a:rPr>
            <a:t>Financiadora</a:t>
          </a:r>
          <a:endParaRPr lang="es-EC" sz="2800" b="1" dirty="0">
            <a:solidFill>
              <a:srgbClr val="FF3300"/>
            </a:solidFill>
          </a:endParaRPr>
        </a:p>
      </dgm:t>
    </dgm:pt>
    <dgm:pt modelId="{04AF3580-6B79-4D28-B202-80A26D574EE0}" type="parTrans" cxnId="{AAF8D91C-6ABF-462C-ABF6-5FC84BF9CD63}">
      <dgm:prSet/>
      <dgm:spPr/>
      <dgm:t>
        <a:bodyPr/>
        <a:lstStyle/>
        <a:p>
          <a:endParaRPr lang="es-EC"/>
        </a:p>
      </dgm:t>
    </dgm:pt>
    <dgm:pt modelId="{424818A7-9A36-49DA-A249-CF579B635050}" type="sibTrans" cxnId="{AAF8D91C-6ABF-462C-ABF6-5FC84BF9CD63}">
      <dgm:prSet/>
      <dgm:spPr/>
      <dgm:t>
        <a:bodyPr/>
        <a:lstStyle/>
        <a:p>
          <a:endParaRPr lang="es-EC"/>
        </a:p>
      </dgm:t>
    </dgm:pt>
    <dgm:pt modelId="{677F8B0A-A6A8-4E37-AB56-07CBDCE4559D}">
      <dgm:prSet phldrT="[Texto]"/>
      <dgm:spPr/>
      <dgm:t>
        <a:bodyPr/>
        <a:lstStyle/>
        <a:p>
          <a:r>
            <a:rPr lang="es-EC" dirty="0" smtClean="0">
              <a:solidFill>
                <a:srgbClr val="FF3300"/>
              </a:solidFill>
            </a:rPr>
            <a:t>Ejecutora (Programas y Servicios)</a:t>
          </a:r>
          <a:endParaRPr lang="es-EC" dirty="0">
            <a:solidFill>
              <a:srgbClr val="FF3300"/>
            </a:solidFill>
          </a:endParaRPr>
        </a:p>
      </dgm:t>
    </dgm:pt>
    <dgm:pt modelId="{BEC8FF76-5FEB-48F9-81F2-445E287F4E47}" type="parTrans" cxnId="{56D53F8C-56A3-47ED-AFC8-879FF7F954D2}">
      <dgm:prSet/>
      <dgm:spPr/>
      <dgm:t>
        <a:bodyPr/>
        <a:lstStyle/>
        <a:p>
          <a:endParaRPr lang="es-EC"/>
        </a:p>
      </dgm:t>
    </dgm:pt>
    <dgm:pt modelId="{87878D22-82E0-4AA1-90A8-6554DD88387B}" type="sibTrans" cxnId="{56D53F8C-56A3-47ED-AFC8-879FF7F954D2}">
      <dgm:prSet/>
      <dgm:spPr/>
      <dgm:t>
        <a:bodyPr/>
        <a:lstStyle/>
        <a:p>
          <a:endParaRPr lang="es-EC"/>
        </a:p>
      </dgm:t>
    </dgm:pt>
    <dgm:pt modelId="{FD57DD60-D05E-4B98-BCAD-5EDDFAC257E1}">
      <dgm:prSet phldrT="[Texto]"/>
      <dgm:spPr/>
      <dgm:t>
        <a:bodyPr/>
        <a:lstStyle/>
        <a:p>
          <a:r>
            <a:rPr lang="es-EC" b="1" dirty="0" smtClean="0">
              <a:solidFill>
                <a:srgbClr val="FF3300"/>
              </a:solidFill>
            </a:rPr>
            <a:t>AES</a:t>
          </a:r>
          <a:endParaRPr lang="es-EC" b="1" dirty="0">
            <a:solidFill>
              <a:srgbClr val="FF3300"/>
            </a:solidFill>
          </a:endParaRPr>
        </a:p>
      </dgm:t>
    </dgm:pt>
    <dgm:pt modelId="{4C6F6EA1-439A-444D-BFE5-E442E3A68204}" type="parTrans" cxnId="{CB3BAF09-CE41-4653-BD26-27C051651A7E}">
      <dgm:prSet/>
      <dgm:spPr/>
      <dgm:t>
        <a:bodyPr/>
        <a:lstStyle/>
        <a:p>
          <a:endParaRPr lang="es-EC"/>
        </a:p>
      </dgm:t>
    </dgm:pt>
    <dgm:pt modelId="{E4986CC2-F0C8-4F27-8082-611B3E6576E2}" type="sibTrans" cxnId="{CB3BAF09-CE41-4653-BD26-27C051651A7E}">
      <dgm:prSet/>
      <dgm:spPr/>
      <dgm:t>
        <a:bodyPr/>
        <a:lstStyle/>
        <a:p>
          <a:endParaRPr lang="es-EC"/>
        </a:p>
      </dgm:t>
    </dgm:pt>
    <dgm:pt modelId="{7163A4DC-D99A-409B-9FC9-73FB4CE6EDBA}" type="pres">
      <dgm:prSet presAssocID="{C5042C91-1DE9-4F31-99D9-0457F4668E06}" presName="arrowDiagram" presStyleCnt="0">
        <dgm:presLayoutVars>
          <dgm:chMax val="5"/>
          <dgm:dir/>
          <dgm:resizeHandles val="exact"/>
        </dgm:presLayoutVars>
      </dgm:prSet>
      <dgm:spPr/>
    </dgm:pt>
    <dgm:pt modelId="{62C67FB8-CF10-4AF3-970E-4A405831D477}" type="pres">
      <dgm:prSet presAssocID="{C5042C91-1DE9-4F31-99D9-0457F4668E06}" presName="arrow" presStyleLbl="bgShp" presStyleIdx="0" presStyleCnt="1"/>
      <dgm:spPr>
        <a:solidFill>
          <a:srgbClr val="0070C0"/>
        </a:solidFill>
      </dgm:spPr>
    </dgm:pt>
    <dgm:pt modelId="{E3F0F045-8381-452F-AABE-7F6E88DC2EBF}" type="pres">
      <dgm:prSet presAssocID="{C5042C91-1DE9-4F31-99D9-0457F4668E06}" presName="arrowDiagram3" presStyleCnt="0"/>
      <dgm:spPr/>
    </dgm:pt>
    <dgm:pt modelId="{6F898C53-C11A-4AFF-ABD7-471D99654EE4}" type="pres">
      <dgm:prSet presAssocID="{EDA43B6A-9F00-48DD-9A6D-D86B4444A70F}" presName="bullet3a" presStyleLbl="node1" presStyleIdx="0" presStyleCnt="3"/>
      <dgm:spPr/>
    </dgm:pt>
    <dgm:pt modelId="{42F07E85-5105-452F-AAA2-08F04A0974BA}" type="pres">
      <dgm:prSet presAssocID="{EDA43B6A-9F00-48DD-9A6D-D86B4444A70F}" presName="textBox3a" presStyleLbl="revTx" presStyleIdx="0" presStyleCnt="3" custScaleX="166437" custLinFactNeighborX="43140" custLinFactNeighborY="5059">
        <dgm:presLayoutVars>
          <dgm:bulletEnabled val="1"/>
        </dgm:presLayoutVars>
      </dgm:prSet>
      <dgm:spPr/>
      <dgm:t>
        <a:bodyPr/>
        <a:lstStyle/>
        <a:p>
          <a:endParaRPr lang="es-EC"/>
        </a:p>
      </dgm:t>
    </dgm:pt>
    <dgm:pt modelId="{29B53513-2471-494F-A3EB-16C87788445B}" type="pres">
      <dgm:prSet presAssocID="{677F8B0A-A6A8-4E37-AB56-07CBDCE4559D}" presName="bullet3b" presStyleLbl="node1" presStyleIdx="1" presStyleCnt="3"/>
      <dgm:spPr/>
    </dgm:pt>
    <dgm:pt modelId="{D44EB4E3-FBD9-4927-A792-74588A1E0984}" type="pres">
      <dgm:prSet presAssocID="{677F8B0A-A6A8-4E37-AB56-07CBDCE4559D}" presName="textBox3b" presStyleLbl="revTx" presStyleIdx="1" presStyleCnt="3">
        <dgm:presLayoutVars>
          <dgm:bulletEnabled val="1"/>
        </dgm:presLayoutVars>
      </dgm:prSet>
      <dgm:spPr/>
      <dgm:t>
        <a:bodyPr/>
        <a:lstStyle/>
        <a:p>
          <a:endParaRPr lang="es-EC"/>
        </a:p>
      </dgm:t>
    </dgm:pt>
    <dgm:pt modelId="{CFF5DE69-3369-4FA2-BF2C-89609A1B1041}" type="pres">
      <dgm:prSet presAssocID="{FD57DD60-D05E-4B98-BCAD-5EDDFAC257E1}" presName="bullet3c" presStyleLbl="node1" presStyleIdx="2" presStyleCnt="3"/>
      <dgm:spPr/>
    </dgm:pt>
    <dgm:pt modelId="{88554669-B1CE-417B-992E-81A55232027D}" type="pres">
      <dgm:prSet presAssocID="{FD57DD60-D05E-4B98-BCAD-5EDDFAC257E1}" presName="textBox3c" presStyleLbl="revTx" presStyleIdx="2" presStyleCnt="3">
        <dgm:presLayoutVars>
          <dgm:bulletEnabled val="1"/>
        </dgm:presLayoutVars>
      </dgm:prSet>
      <dgm:spPr/>
      <dgm:t>
        <a:bodyPr/>
        <a:lstStyle/>
        <a:p>
          <a:endParaRPr lang="es-EC"/>
        </a:p>
      </dgm:t>
    </dgm:pt>
  </dgm:ptLst>
  <dgm:cxnLst>
    <dgm:cxn modelId="{AAF8D91C-6ABF-462C-ABF6-5FC84BF9CD63}" srcId="{C5042C91-1DE9-4F31-99D9-0457F4668E06}" destId="{EDA43B6A-9F00-48DD-9A6D-D86B4444A70F}" srcOrd="0" destOrd="0" parTransId="{04AF3580-6B79-4D28-B202-80A26D574EE0}" sibTransId="{424818A7-9A36-49DA-A249-CF579B635050}"/>
    <dgm:cxn modelId="{29BD3D1B-A14F-4ACB-94E0-89D6E2E731CB}" type="presOf" srcId="{FD57DD60-D05E-4B98-BCAD-5EDDFAC257E1}" destId="{88554669-B1CE-417B-992E-81A55232027D}" srcOrd="0" destOrd="0" presId="urn:microsoft.com/office/officeart/2005/8/layout/arrow2"/>
    <dgm:cxn modelId="{EAAA759F-55F1-4ABB-B153-84AF78C5C9FB}" type="presOf" srcId="{EDA43B6A-9F00-48DD-9A6D-D86B4444A70F}" destId="{42F07E85-5105-452F-AAA2-08F04A0974BA}" srcOrd="0" destOrd="0" presId="urn:microsoft.com/office/officeart/2005/8/layout/arrow2"/>
    <dgm:cxn modelId="{2433903A-D6C0-4CAD-8AED-219BE87493B8}" type="presOf" srcId="{677F8B0A-A6A8-4E37-AB56-07CBDCE4559D}" destId="{D44EB4E3-FBD9-4927-A792-74588A1E0984}" srcOrd="0" destOrd="0" presId="urn:microsoft.com/office/officeart/2005/8/layout/arrow2"/>
    <dgm:cxn modelId="{CB3BAF09-CE41-4653-BD26-27C051651A7E}" srcId="{C5042C91-1DE9-4F31-99D9-0457F4668E06}" destId="{FD57DD60-D05E-4B98-BCAD-5EDDFAC257E1}" srcOrd="2" destOrd="0" parTransId="{4C6F6EA1-439A-444D-BFE5-E442E3A68204}" sibTransId="{E4986CC2-F0C8-4F27-8082-611B3E6576E2}"/>
    <dgm:cxn modelId="{56D53F8C-56A3-47ED-AFC8-879FF7F954D2}" srcId="{C5042C91-1DE9-4F31-99D9-0457F4668E06}" destId="{677F8B0A-A6A8-4E37-AB56-07CBDCE4559D}" srcOrd="1" destOrd="0" parTransId="{BEC8FF76-5FEB-48F9-81F2-445E287F4E47}" sibTransId="{87878D22-82E0-4AA1-90A8-6554DD88387B}"/>
    <dgm:cxn modelId="{FD39AB8C-B53F-49BB-8304-7A0C0D7CAD1F}" type="presOf" srcId="{C5042C91-1DE9-4F31-99D9-0457F4668E06}" destId="{7163A4DC-D99A-409B-9FC9-73FB4CE6EDBA}" srcOrd="0" destOrd="0" presId="urn:microsoft.com/office/officeart/2005/8/layout/arrow2"/>
    <dgm:cxn modelId="{D258CC1B-6D08-4F0E-930C-1B9E9A236CA0}" type="presParOf" srcId="{7163A4DC-D99A-409B-9FC9-73FB4CE6EDBA}" destId="{62C67FB8-CF10-4AF3-970E-4A405831D477}" srcOrd="0" destOrd="0" presId="urn:microsoft.com/office/officeart/2005/8/layout/arrow2"/>
    <dgm:cxn modelId="{4D701B0C-567B-41A6-BFFB-EF462279EACF}" type="presParOf" srcId="{7163A4DC-D99A-409B-9FC9-73FB4CE6EDBA}" destId="{E3F0F045-8381-452F-AABE-7F6E88DC2EBF}" srcOrd="1" destOrd="0" presId="urn:microsoft.com/office/officeart/2005/8/layout/arrow2"/>
    <dgm:cxn modelId="{C43D3C8A-C212-4E86-96CB-7D7D351FFA7F}" type="presParOf" srcId="{E3F0F045-8381-452F-AABE-7F6E88DC2EBF}" destId="{6F898C53-C11A-4AFF-ABD7-471D99654EE4}" srcOrd="0" destOrd="0" presId="urn:microsoft.com/office/officeart/2005/8/layout/arrow2"/>
    <dgm:cxn modelId="{A67EEE10-6B98-4902-80C9-F29EBA96F34E}" type="presParOf" srcId="{E3F0F045-8381-452F-AABE-7F6E88DC2EBF}" destId="{42F07E85-5105-452F-AAA2-08F04A0974BA}" srcOrd="1" destOrd="0" presId="urn:microsoft.com/office/officeart/2005/8/layout/arrow2"/>
    <dgm:cxn modelId="{9B2B7EAD-DE80-42CC-A36B-63C15A295310}" type="presParOf" srcId="{E3F0F045-8381-452F-AABE-7F6E88DC2EBF}" destId="{29B53513-2471-494F-A3EB-16C87788445B}" srcOrd="2" destOrd="0" presId="urn:microsoft.com/office/officeart/2005/8/layout/arrow2"/>
    <dgm:cxn modelId="{89645D83-EED4-4855-8AA5-3527EDFDBA4B}" type="presParOf" srcId="{E3F0F045-8381-452F-AABE-7F6E88DC2EBF}" destId="{D44EB4E3-FBD9-4927-A792-74588A1E0984}" srcOrd="3" destOrd="0" presId="urn:microsoft.com/office/officeart/2005/8/layout/arrow2"/>
    <dgm:cxn modelId="{1DF8857B-A040-4F5C-B72A-0C07A19E9A3F}" type="presParOf" srcId="{E3F0F045-8381-452F-AABE-7F6E88DC2EBF}" destId="{CFF5DE69-3369-4FA2-BF2C-89609A1B1041}" srcOrd="4" destOrd="0" presId="urn:microsoft.com/office/officeart/2005/8/layout/arrow2"/>
    <dgm:cxn modelId="{AC686178-6B25-4F7D-B3E7-1CA015145504}" type="presParOf" srcId="{E3F0F045-8381-452F-AABE-7F6E88DC2EBF}" destId="{88554669-B1CE-417B-992E-81A55232027D}"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042C91-1DE9-4F31-99D9-0457F4668E06}" type="doc">
      <dgm:prSet loTypeId="urn:microsoft.com/office/officeart/2005/8/layout/arrow2" loCatId="process" qsTypeId="urn:microsoft.com/office/officeart/2005/8/quickstyle/simple1" qsCatId="simple" csTypeId="urn:microsoft.com/office/officeart/2005/8/colors/accent1_2" csCatId="accent1" phldr="1"/>
      <dgm:spPr/>
    </dgm:pt>
    <dgm:pt modelId="{EDA43B6A-9F00-48DD-9A6D-D86B4444A70F}">
      <dgm:prSet phldrT="[Texto]" custT="1"/>
      <dgm:spPr/>
      <dgm:t>
        <a:bodyPr/>
        <a:lstStyle/>
        <a:p>
          <a:r>
            <a:rPr lang="es-EC" sz="2400" b="0" dirty="0" smtClean="0">
              <a:solidFill>
                <a:srgbClr val="FF3300"/>
              </a:solidFill>
            </a:rPr>
            <a:t>Financiadora</a:t>
          </a:r>
          <a:endParaRPr lang="es-EC" sz="2400" b="0" dirty="0">
            <a:solidFill>
              <a:srgbClr val="FF3300"/>
            </a:solidFill>
          </a:endParaRPr>
        </a:p>
      </dgm:t>
    </dgm:pt>
    <dgm:pt modelId="{04AF3580-6B79-4D28-B202-80A26D574EE0}" type="parTrans" cxnId="{AAF8D91C-6ABF-462C-ABF6-5FC84BF9CD63}">
      <dgm:prSet/>
      <dgm:spPr/>
      <dgm:t>
        <a:bodyPr/>
        <a:lstStyle/>
        <a:p>
          <a:endParaRPr lang="es-EC"/>
        </a:p>
      </dgm:t>
    </dgm:pt>
    <dgm:pt modelId="{424818A7-9A36-49DA-A249-CF579B635050}" type="sibTrans" cxnId="{AAF8D91C-6ABF-462C-ABF6-5FC84BF9CD63}">
      <dgm:prSet/>
      <dgm:spPr/>
      <dgm:t>
        <a:bodyPr/>
        <a:lstStyle/>
        <a:p>
          <a:endParaRPr lang="es-EC"/>
        </a:p>
      </dgm:t>
    </dgm:pt>
    <dgm:pt modelId="{677F8B0A-A6A8-4E37-AB56-07CBDCE4559D}">
      <dgm:prSet phldrT="[Texto]" custT="1"/>
      <dgm:spPr/>
      <dgm:t>
        <a:bodyPr/>
        <a:lstStyle/>
        <a:p>
          <a:r>
            <a:rPr lang="es-EC" sz="2800" b="1" dirty="0" smtClean="0">
              <a:solidFill>
                <a:srgbClr val="FF3300"/>
              </a:solidFill>
            </a:rPr>
            <a:t>Ejecutora (Programas y Servicios)</a:t>
          </a:r>
          <a:endParaRPr lang="es-EC" sz="2800" b="1" dirty="0">
            <a:solidFill>
              <a:srgbClr val="FF3300"/>
            </a:solidFill>
          </a:endParaRPr>
        </a:p>
      </dgm:t>
    </dgm:pt>
    <dgm:pt modelId="{BEC8FF76-5FEB-48F9-81F2-445E287F4E47}" type="parTrans" cxnId="{56D53F8C-56A3-47ED-AFC8-879FF7F954D2}">
      <dgm:prSet/>
      <dgm:spPr/>
      <dgm:t>
        <a:bodyPr/>
        <a:lstStyle/>
        <a:p>
          <a:endParaRPr lang="es-EC"/>
        </a:p>
      </dgm:t>
    </dgm:pt>
    <dgm:pt modelId="{87878D22-82E0-4AA1-90A8-6554DD88387B}" type="sibTrans" cxnId="{56D53F8C-56A3-47ED-AFC8-879FF7F954D2}">
      <dgm:prSet/>
      <dgm:spPr/>
      <dgm:t>
        <a:bodyPr/>
        <a:lstStyle/>
        <a:p>
          <a:endParaRPr lang="es-EC"/>
        </a:p>
      </dgm:t>
    </dgm:pt>
    <dgm:pt modelId="{FD57DD60-D05E-4B98-BCAD-5EDDFAC257E1}">
      <dgm:prSet phldrT="[Texto]" custT="1"/>
      <dgm:spPr/>
      <dgm:t>
        <a:bodyPr/>
        <a:lstStyle/>
        <a:p>
          <a:r>
            <a:rPr lang="es-EC" sz="2000" b="0" dirty="0" smtClean="0">
              <a:solidFill>
                <a:srgbClr val="FF3300"/>
              </a:solidFill>
            </a:rPr>
            <a:t>AES</a:t>
          </a:r>
          <a:endParaRPr lang="es-EC" sz="2000" b="0" dirty="0">
            <a:solidFill>
              <a:srgbClr val="FF3300"/>
            </a:solidFill>
          </a:endParaRPr>
        </a:p>
      </dgm:t>
    </dgm:pt>
    <dgm:pt modelId="{4C6F6EA1-439A-444D-BFE5-E442E3A68204}" type="parTrans" cxnId="{CB3BAF09-CE41-4653-BD26-27C051651A7E}">
      <dgm:prSet/>
      <dgm:spPr/>
      <dgm:t>
        <a:bodyPr/>
        <a:lstStyle/>
        <a:p>
          <a:endParaRPr lang="es-EC"/>
        </a:p>
      </dgm:t>
    </dgm:pt>
    <dgm:pt modelId="{E4986CC2-F0C8-4F27-8082-611B3E6576E2}" type="sibTrans" cxnId="{CB3BAF09-CE41-4653-BD26-27C051651A7E}">
      <dgm:prSet/>
      <dgm:spPr/>
      <dgm:t>
        <a:bodyPr/>
        <a:lstStyle/>
        <a:p>
          <a:endParaRPr lang="es-EC"/>
        </a:p>
      </dgm:t>
    </dgm:pt>
    <dgm:pt modelId="{7163A4DC-D99A-409B-9FC9-73FB4CE6EDBA}" type="pres">
      <dgm:prSet presAssocID="{C5042C91-1DE9-4F31-99D9-0457F4668E06}" presName="arrowDiagram" presStyleCnt="0">
        <dgm:presLayoutVars>
          <dgm:chMax val="5"/>
          <dgm:dir/>
          <dgm:resizeHandles val="exact"/>
        </dgm:presLayoutVars>
      </dgm:prSet>
      <dgm:spPr/>
    </dgm:pt>
    <dgm:pt modelId="{62C67FB8-CF10-4AF3-970E-4A405831D477}" type="pres">
      <dgm:prSet presAssocID="{C5042C91-1DE9-4F31-99D9-0457F4668E06}" presName="arrow" presStyleLbl="bgShp" presStyleIdx="0" presStyleCnt="1"/>
      <dgm:spPr>
        <a:solidFill>
          <a:srgbClr val="0070C0"/>
        </a:solidFill>
      </dgm:spPr>
    </dgm:pt>
    <dgm:pt modelId="{E3F0F045-8381-452F-AABE-7F6E88DC2EBF}" type="pres">
      <dgm:prSet presAssocID="{C5042C91-1DE9-4F31-99D9-0457F4668E06}" presName="arrowDiagram3" presStyleCnt="0"/>
      <dgm:spPr/>
    </dgm:pt>
    <dgm:pt modelId="{6F898C53-C11A-4AFF-ABD7-471D99654EE4}" type="pres">
      <dgm:prSet presAssocID="{EDA43B6A-9F00-48DD-9A6D-D86B4444A70F}" presName="bullet3a" presStyleLbl="node1" presStyleIdx="0" presStyleCnt="3"/>
      <dgm:spPr/>
    </dgm:pt>
    <dgm:pt modelId="{42F07E85-5105-452F-AAA2-08F04A0974BA}" type="pres">
      <dgm:prSet presAssocID="{EDA43B6A-9F00-48DD-9A6D-D86B4444A70F}" presName="textBox3a" presStyleLbl="revTx" presStyleIdx="0" presStyleCnt="3" custScaleX="166437" custLinFactNeighborX="43140" custLinFactNeighborY="5059">
        <dgm:presLayoutVars>
          <dgm:bulletEnabled val="1"/>
        </dgm:presLayoutVars>
      </dgm:prSet>
      <dgm:spPr/>
      <dgm:t>
        <a:bodyPr/>
        <a:lstStyle/>
        <a:p>
          <a:endParaRPr lang="es-EC"/>
        </a:p>
      </dgm:t>
    </dgm:pt>
    <dgm:pt modelId="{29B53513-2471-494F-A3EB-16C87788445B}" type="pres">
      <dgm:prSet presAssocID="{677F8B0A-A6A8-4E37-AB56-07CBDCE4559D}" presName="bullet3b" presStyleLbl="node1" presStyleIdx="1" presStyleCnt="3"/>
      <dgm:spPr/>
    </dgm:pt>
    <dgm:pt modelId="{D44EB4E3-FBD9-4927-A792-74588A1E0984}" type="pres">
      <dgm:prSet presAssocID="{677F8B0A-A6A8-4E37-AB56-07CBDCE4559D}" presName="textBox3b" presStyleLbl="revTx" presStyleIdx="1" presStyleCnt="3" custScaleX="187111" custLinFactNeighborX="57111">
        <dgm:presLayoutVars>
          <dgm:bulletEnabled val="1"/>
        </dgm:presLayoutVars>
      </dgm:prSet>
      <dgm:spPr/>
      <dgm:t>
        <a:bodyPr/>
        <a:lstStyle/>
        <a:p>
          <a:endParaRPr lang="es-EC"/>
        </a:p>
      </dgm:t>
    </dgm:pt>
    <dgm:pt modelId="{CFF5DE69-3369-4FA2-BF2C-89609A1B1041}" type="pres">
      <dgm:prSet presAssocID="{FD57DD60-D05E-4B98-BCAD-5EDDFAC257E1}" presName="bullet3c" presStyleLbl="node1" presStyleIdx="2" presStyleCnt="3"/>
      <dgm:spPr/>
    </dgm:pt>
    <dgm:pt modelId="{88554669-B1CE-417B-992E-81A55232027D}" type="pres">
      <dgm:prSet presAssocID="{FD57DD60-D05E-4B98-BCAD-5EDDFAC257E1}" presName="textBox3c" presStyleLbl="revTx" presStyleIdx="2" presStyleCnt="3">
        <dgm:presLayoutVars>
          <dgm:bulletEnabled val="1"/>
        </dgm:presLayoutVars>
      </dgm:prSet>
      <dgm:spPr/>
      <dgm:t>
        <a:bodyPr/>
        <a:lstStyle/>
        <a:p>
          <a:endParaRPr lang="es-EC"/>
        </a:p>
      </dgm:t>
    </dgm:pt>
  </dgm:ptLst>
  <dgm:cxnLst>
    <dgm:cxn modelId="{C488A4ED-E061-405C-A4C8-7DC772407D5F}" type="presOf" srcId="{FD57DD60-D05E-4B98-BCAD-5EDDFAC257E1}" destId="{88554669-B1CE-417B-992E-81A55232027D}" srcOrd="0" destOrd="0" presId="urn:microsoft.com/office/officeart/2005/8/layout/arrow2"/>
    <dgm:cxn modelId="{6C46E7F7-3C98-4676-80BA-650386AE966E}" type="presOf" srcId="{EDA43B6A-9F00-48DD-9A6D-D86B4444A70F}" destId="{42F07E85-5105-452F-AAA2-08F04A0974BA}" srcOrd="0" destOrd="0" presId="urn:microsoft.com/office/officeart/2005/8/layout/arrow2"/>
    <dgm:cxn modelId="{1F4FB224-0DA5-430E-B1A0-939D1753A10F}" type="presOf" srcId="{677F8B0A-A6A8-4E37-AB56-07CBDCE4559D}" destId="{D44EB4E3-FBD9-4927-A792-74588A1E0984}" srcOrd="0" destOrd="0" presId="urn:microsoft.com/office/officeart/2005/8/layout/arrow2"/>
    <dgm:cxn modelId="{AAF8D91C-6ABF-462C-ABF6-5FC84BF9CD63}" srcId="{C5042C91-1DE9-4F31-99D9-0457F4668E06}" destId="{EDA43B6A-9F00-48DD-9A6D-D86B4444A70F}" srcOrd="0" destOrd="0" parTransId="{04AF3580-6B79-4D28-B202-80A26D574EE0}" sibTransId="{424818A7-9A36-49DA-A249-CF579B635050}"/>
    <dgm:cxn modelId="{2A109B08-50A2-49C8-8A45-746B68FC08BB}" type="presOf" srcId="{C5042C91-1DE9-4F31-99D9-0457F4668E06}" destId="{7163A4DC-D99A-409B-9FC9-73FB4CE6EDBA}" srcOrd="0" destOrd="0" presId="urn:microsoft.com/office/officeart/2005/8/layout/arrow2"/>
    <dgm:cxn modelId="{CB3BAF09-CE41-4653-BD26-27C051651A7E}" srcId="{C5042C91-1DE9-4F31-99D9-0457F4668E06}" destId="{FD57DD60-D05E-4B98-BCAD-5EDDFAC257E1}" srcOrd="2" destOrd="0" parTransId="{4C6F6EA1-439A-444D-BFE5-E442E3A68204}" sibTransId="{E4986CC2-F0C8-4F27-8082-611B3E6576E2}"/>
    <dgm:cxn modelId="{56D53F8C-56A3-47ED-AFC8-879FF7F954D2}" srcId="{C5042C91-1DE9-4F31-99D9-0457F4668E06}" destId="{677F8B0A-A6A8-4E37-AB56-07CBDCE4559D}" srcOrd="1" destOrd="0" parTransId="{BEC8FF76-5FEB-48F9-81F2-445E287F4E47}" sibTransId="{87878D22-82E0-4AA1-90A8-6554DD88387B}"/>
    <dgm:cxn modelId="{14081B8E-EC9C-4F87-AB48-6926171EECC8}" type="presParOf" srcId="{7163A4DC-D99A-409B-9FC9-73FB4CE6EDBA}" destId="{62C67FB8-CF10-4AF3-970E-4A405831D477}" srcOrd="0" destOrd="0" presId="urn:microsoft.com/office/officeart/2005/8/layout/arrow2"/>
    <dgm:cxn modelId="{369E512A-32E0-49A4-853C-A97313CF6F63}" type="presParOf" srcId="{7163A4DC-D99A-409B-9FC9-73FB4CE6EDBA}" destId="{E3F0F045-8381-452F-AABE-7F6E88DC2EBF}" srcOrd="1" destOrd="0" presId="urn:microsoft.com/office/officeart/2005/8/layout/arrow2"/>
    <dgm:cxn modelId="{C701E757-9A1D-4D76-A630-F67CCE631756}" type="presParOf" srcId="{E3F0F045-8381-452F-AABE-7F6E88DC2EBF}" destId="{6F898C53-C11A-4AFF-ABD7-471D99654EE4}" srcOrd="0" destOrd="0" presId="urn:microsoft.com/office/officeart/2005/8/layout/arrow2"/>
    <dgm:cxn modelId="{4C9620B7-9E5F-46C8-AE7E-2C32638C9633}" type="presParOf" srcId="{E3F0F045-8381-452F-AABE-7F6E88DC2EBF}" destId="{42F07E85-5105-452F-AAA2-08F04A0974BA}" srcOrd="1" destOrd="0" presId="urn:microsoft.com/office/officeart/2005/8/layout/arrow2"/>
    <dgm:cxn modelId="{09B1B310-419E-45F1-B3DF-6B7E2D40E5AF}" type="presParOf" srcId="{E3F0F045-8381-452F-AABE-7F6E88DC2EBF}" destId="{29B53513-2471-494F-A3EB-16C87788445B}" srcOrd="2" destOrd="0" presId="urn:microsoft.com/office/officeart/2005/8/layout/arrow2"/>
    <dgm:cxn modelId="{B0001063-0085-4C38-99C0-7FC37A62ED48}" type="presParOf" srcId="{E3F0F045-8381-452F-AABE-7F6E88DC2EBF}" destId="{D44EB4E3-FBD9-4927-A792-74588A1E0984}" srcOrd="3" destOrd="0" presId="urn:microsoft.com/office/officeart/2005/8/layout/arrow2"/>
    <dgm:cxn modelId="{B7277CF1-7D83-4C71-BE78-9050680694E8}" type="presParOf" srcId="{E3F0F045-8381-452F-AABE-7F6E88DC2EBF}" destId="{CFF5DE69-3369-4FA2-BF2C-89609A1B1041}" srcOrd="4" destOrd="0" presId="urn:microsoft.com/office/officeart/2005/8/layout/arrow2"/>
    <dgm:cxn modelId="{1CFBDC91-0B01-431B-A03C-F67F5FB9286C}" type="presParOf" srcId="{E3F0F045-8381-452F-AABE-7F6E88DC2EBF}" destId="{88554669-B1CE-417B-992E-81A55232027D}"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E38E93-7CC8-4202-AD17-415262E888EF}" type="doc">
      <dgm:prSet loTypeId="urn:microsoft.com/office/officeart/2005/8/layout/process4" loCatId="list" qsTypeId="urn:microsoft.com/office/officeart/2005/8/quickstyle/3d2" qsCatId="3D" csTypeId="urn:microsoft.com/office/officeart/2005/8/colors/accent2_3" csCatId="accent2" phldr="1"/>
      <dgm:spPr/>
      <dgm:t>
        <a:bodyPr/>
        <a:lstStyle/>
        <a:p>
          <a:endParaRPr lang="es-EC"/>
        </a:p>
      </dgm:t>
    </dgm:pt>
    <dgm:pt modelId="{46F872C0-422F-4FE1-A322-278CABD931A4}">
      <dgm:prSet phldrT="[Texto]"/>
      <dgm:spPr/>
      <dgm:t>
        <a:bodyPr/>
        <a:lstStyle/>
        <a:p>
          <a:r>
            <a:rPr lang="es-EC" dirty="0" smtClean="0"/>
            <a:t>Programas y Servicios de Rehabilitación</a:t>
          </a:r>
          <a:endParaRPr lang="es-EC" dirty="0"/>
        </a:p>
      </dgm:t>
    </dgm:pt>
    <dgm:pt modelId="{AF2EADC6-CE56-46F4-BDAE-D8D80FAB414E}" type="parTrans" cxnId="{9C48D981-7EF8-4EA5-91C9-9BF0B6D93DE9}">
      <dgm:prSet/>
      <dgm:spPr/>
      <dgm:t>
        <a:bodyPr/>
        <a:lstStyle/>
        <a:p>
          <a:endParaRPr lang="es-EC"/>
        </a:p>
      </dgm:t>
    </dgm:pt>
    <dgm:pt modelId="{6450EE31-B2C9-44B0-9B04-E6E098A084A0}" type="sibTrans" cxnId="{9C48D981-7EF8-4EA5-91C9-9BF0B6D93DE9}">
      <dgm:prSet/>
      <dgm:spPr/>
      <dgm:t>
        <a:bodyPr/>
        <a:lstStyle/>
        <a:p>
          <a:endParaRPr lang="es-EC"/>
        </a:p>
      </dgm:t>
    </dgm:pt>
    <dgm:pt modelId="{CC5C54E5-105E-44E6-8B70-CA1FDE4A0741}">
      <dgm:prSet phldrT="[Texto]"/>
      <dgm:spPr/>
      <dgm:t>
        <a:bodyPr/>
        <a:lstStyle/>
        <a:p>
          <a:r>
            <a:rPr lang="es-EC" dirty="0" smtClean="0"/>
            <a:t>Cobro y Venta</a:t>
          </a:r>
          <a:endParaRPr lang="es-EC" dirty="0"/>
        </a:p>
      </dgm:t>
    </dgm:pt>
    <dgm:pt modelId="{25A6772B-040F-446C-95AD-93C0E93EBD93}" type="parTrans" cxnId="{7C15D7B5-9D96-42CF-9CD9-C23916450FB0}">
      <dgm:prSet/>
      <dgm:spPr/>
      <dgm:t>
        <a:bodyPr/>
        <a:lstStyle/>
        <a:p>
          <a:endParaRPr lang="es-EC"/>
        </a:p>
      </dgm:t>
    </dgm:pt>
    <dgm:pt modelId="{7E7F3CB1-DEDA-47C8-B5D3-649E59A242FA}" type="sibTrans" cxnId="{7C15D7B5-9D96-42CF-9CD9-C23916450FB0}">
      <dgm:prSet/>
      <dgm:spPr/>
      <dgm:t>
        <a:bodyPr/>
        <a:lstStyle/>
        <a:p>
          <a:endParaRPr lang="es-EC"/>
        </a:p>
      </dgm:t>
    </dgm:pt>
    <dgm:pt modelId="{58CCBCF1-5142-4823-8030-0F48680B018B}">
      <dgm:prSet phldrT="[Texto]"/>
      <dgm:spPr/>
      <dgm:t>
        <a:bodyPr/>
        <a:lstStyle/>
        <a:p>
          <a:r>
            <a:rPr lang="es-EC" dirty="0" smtClean="0"/>
            <a:t>Romper paradigma</a:t>
          </a:r>
          <a:endParaRPr lang="es-EC" dirty="0"/>
        </a:p>
      </dgm:t>
    </dgm:pt>
    <dgm:pt modelId="{1E2ACA8C-6BC3-479C-8FE9-4C5FC8914905}" type="parTrans" cxnId="{5C2017CF-4FD6-429B-AC35-CDEE00F2DA8F}">
      <dgm:prSet/>
      <dgm:spPr/>
      <dgm:t>
        <a:bodyPr/>
        <a:lstStyle/>
        <a:p>
          <a:endParaRPr lang="es-EC"/>
        </a:p>
      </dgm:t>
    </dgm:pt>
    <dgm:pt modelId="{91759D62-E695-4F08-9AE0-9199EAE80AB2}" type="sibTrans" cxnId="{5C2017CF-4FD6-429B-AC35-CDEE00F2DA8F}">
      <dgm:prSet/>
      <dgm:spPr/>
      <dgm:t>
        <a:bodyPr/>
        <a:lstStyle/>
        <a:p>
          <a:endParaRPr lang="es-EC"/>
        </a:p>
      </dgm:t>
    </dgm:pt>
    <dgm:pt modelId="{312B79A7-2A7D-4119-8908-E45B34E76971}">
      <dgm:prSet phldrT="[Texto]"/>
      <dgm:spPr/>
      <dgm:t>
        <a:bodyPr/>
        <a:lstStyle/>
        <a:p>
          <a:r>
            <a:rPr lang="es-EC" dirty="0" smtClean="0"/>
            <a:t>Fundación = Gratuidad</a:t>
          </a:r>
          <a:endParaRPr lang="es-EC" dirty="0"/>
        </a:p>
      </dgm:t>
    </dgm:pt>
    <dgm:pt modelId="{3A60F74E-8DDD-4584-AC57-CF4471B487C9}" type="parTrans" cxnId="{177EAE93-AFBA-4FE8-82CC-1A0240F1AD00}">
      <dgm:prSet/>
      <dgm:spPr/>
      <dgm:t>
        <a:bodyPr/>
        <a:lstStyle/>
        <a:p>
          <a:endParaRPr lang="es-EC"/>
        </a:p>
      </dgm:t>
    </dgm:pt>
    <dgm:pt modelId="{1CA04355-07D3-4C8F-BBCC-F3955DB67B9B}" type="sibTrans" cxnId="{177EAE93-AFBA-4FE8-82CC-1A0240F1AD00}">
      <dgm:prSet/>
      <dgm:spPr/>
      <dgm:t>
        <a:bodyPr/>
        <a:lstStyle/>
        <a:p>
          <a:endParaRPr lang="es-EC"/>
        </a:p>
      </dgm:t>
    </dgm:pt>
    <dgm:pt modelId="{4B78F381-5F82-41FF-B77E-D7416BA376A2}">
      <dgm:prSet phldrT="[Texto]"/>
      <dgm:spPr/>
      <dgm:t>
        <a:bodyPr/>
        <a:lstStyle/>
        <a:p>
          <a:r>
            <a:rPr lang="es-EC" dirty="0" smtClean="0"/>
            <a:t>Recuperación de Costos</a:t>
          </a:r>
          <a:endParaRPr lang="es-EC" dirty="0"/>
        </a:p>
      </dgm:t>
    </dgm:pt>
    <dgm:pt modelId="{FB755BF9-A2CF-41B1-9691-EC0B1300EE11}" type="parTrans" cxnId="{E62E36FB-0F86-4F12-9CF4-0EAA449321E6}">
      <dgm:prSet/>
      <dgm:spPr/>
      <dgm:t>
        <a:bodyPr/>
        <a:lstStyle/>
        <a:p>
          <a:endParaRPr lang="es-EC"/>
        </a:p>
      </dgm:t>
    </dgm:pt>
    <dgm:pt modelId="{8269CA2B-19A9-4A06-9CBD-DE4AA54574F2}" type="sibTrans" cxnId="{E62E36FB-0F86-4F12-9CF4-0EAA449321E6}">
      <dgm:prSet/>
      <dgm:spPr/>
      <dgm:t>
        <a:bodyPr/>
        <a:lstStyle/>
        <a:p>
          <a:endParaRPr lang="es-EC"/>
        </a:p>
      </dgm:t>
    </dgm:pt>
    <dgm:pt modelId="{617109B5-3B5D-4A1A-B2D0-ECF32D04D21D}">
      <dgm:prSet phldrT="[Texto]"/>
      <dgm:spPr/>
      <dgm:t>
        <a:bodyPr/>
        <a:lstStyle/>
        <a:p>
          <a:r>
            <a:rPr lang="es-EC" dirty="0" smtClean="0"/>
            <a:t>Autogestión/ Sostenibilidad</a:t>
          </a:r>
          <a:endParaRPr lang="es-EC" dirty="0"/>
        </a:p>
      </dgm:t>
    </dgm:pt>
    <dgm:pt modelId="{8F04A3B0-E2DE-400E-87C4-30E78A1AA0C9}" type="parTrans" cxnId="{06715DD7-0D04-4F2B-8996-6D73D75BF39E}">
      <dgm:prSet/>
      <dgm:spPr/>
      <dgm:t>
        <a:bodyPr/>
        <a:lstStyle/>
        <a:p>
          <a:endParaRPr lang="es-EC"/>
        </a:p>
      </dgm:t>
    </dgm:pt>
    <dgm:pt modelId="{9EC863C0-08B5-414B-9854-8D250212EC4D}" type="sibTrans" cxnId="{06715DD7-0D04-4F2B-8996-6D73D75BF39E}">
      <dgm:prSet/>
      <dgm:spPr/>
      <dgm:t>
        <a:bodyPr/>
        <a:lstStyle/>
        <a:p>
          <a:endParaRPr lang="es-EC"/>
        </a:p>
      </dgm:t>
    </dgm:pt>
    <dgm:pt modelId="{93F8C778-E99F-408B-B885-256039D8FA5C}" type="pres">
      <dgm:prSet presAssocID="{14E38E93-7CC8-4202-AD17-415262E888EF}" presName="Name0" presStyleCnt="0">
        <dgm:presLayoutVars>
          <dgm:dir/>
          <dgm:animLvl val="lvl"/>
          <dgm:resizeHandles val="exact"/>
        </dgm:presLayoutVars>
      </dgm:prSet>
      <dgm:spPr/>
      <dgm:t>
        <a:bodyPr/>
        <a:lstStyle/>
        <a:p>
          <a:endParaRPr lang="es-ES"/>
        </a:p>
      </dgm:t>
    </dgm:pt>
    <dgm:pt modelId="{F4CDF980-DF7C-494E-994B-D77AEEB05440}" type="pres">
      <dgm:prSet presAssocID="{4B78F381-5F82-41FF-B77E-D7416BA376A2}" presName="boxAndChildren" presStyleCnt="0"/>
      <dgm:spPr/>
    </dgm:pt>
    <dgm:pt modelId="{440A976F-A4B8-4378-BCD9-A70691B5ED7D}" type="pres">
      <dgm:prSet presAssocID="{4B78F381-5F82-41FF-B77E-D7416BA376A2}" presName="parentTextBox" presStyleLbl="node1" presStyleIdx="0" presStyleCnt="3"/>
      <dgm:spPr/>
      <dgm:t>
        <a:bodyPr/>
        <a:lstStyle/>
        <a:p>
          <a:endParaRPr lang="es-EC"/>
        </a:p>
      </dgm:t>
    </dgm:pt>
    <dgm:pt modelId="{AEE0F03D-F2D9-404F-B044-1CEDED4F5F56}" type="pres">
      <dgm:prSet presAssocID="{4B78F381-5F82-41FF-B77E-D7416BA376A2}" presName="entireBox" presStyleLbl="node1" presStyleIdx="0" presStyleCnt="3"/>
      <dgm:spPr/>
      <dgm:t>
        <a:bodyPr/>
        <a:lstStyle/>
        <a:p>
          <a:endParaRPr lang="es-EC"/>
        </a:p>
      </dgm:t>
    </dgm:pt>
    <dgm:pt modelId="{604789BD-D202-491A-8871-B61E43A095E2}" type="pres">
      <dgm:prSet presAssocID="{4B78F381-5F82-41FF-B77E-D7416BA376A2}" presName="descendantBox" presStyleCnt="0"/>
      <dgm:spPr/>
    </dgm:pt>
    <dgm:pt modelId="{96635997-A698-4D99-9628-A15FC9977E7C}" type="pres">
      <dgm:prSet presAssocID="{617109B5-3B5D-4A1A-B2D0-ECF32D04D21D}" presName="childTextBox" presStyleLbl="fgAccFollowNode1" presStyleIdx="0" presStyleCnt="3">
        <dgm:presLayoutVars>
          <dgm:bulletEnabled val="1"/>
        </dgm:presLayoutVars>
      </dgm:prSet>
      <dgm:spPr/>
      <dgm:t>
        <a:bodyPr/>
        <a:lstStyle/>
        <a:p>
          <a:endParaRPr lang="es-ES"/>
        </a:p>
      </dgm:t>
    </dgm:pt>
    <dgm:pt modelId="{DC108BF4-6E5F-4106-819E-F0D2D32937B6}" type="pres">
      <dgm:prSet presAssocID="{91759D62-E695-4F08-9AE0-9199EAE80AB2}" presName="sp" presStyleCnt="0"/>
      <dgm:spPr/>
    </dgm:pt>
    <dgm:pt modelId="{2B52B7DA-BBC1-4134-8198-B0D400A56751}" type="pres">
      <dgm:prSet presAssocID="{58CCBCF1-5142-4823-8030-0F48680B018B}" presName="arrowAndChildren" presStyleCnt="0"/>
      <dgm:spPr/>
    </dgm:pt>
    <dgm:pt modelId="{C0BD801F-FAEB-40F6-AB24-86627AC82788}" type="pres">
      <dgm:prSet presAssocID="{58CCBCF1-5142-4823-8030-0F48680B018B}" presName="parentTextArrow" presStyleLbl="node1" presStyleIdx="0" presStyleCnt="3"/>
      <dgm:spPr/>
      <dgm:t>
        <a:bodyPr/>
        <a:lstStyle/>
        <a:p>
          <a:endParaRPr lang="es-ES"/>
        </a:p>
      </dgm:t>
    </dgm:pt>
    <dgm:pt modelId="{3B07FEE1-3BEF-4D9B-9A49-8A01B36BFA8E}" type="pres">
      <dgm:prSet presAssocID="{58CCBCF1-5142-4823-8030-0F48680B018B}" presName="arrow" presStyleLbl="node1" presStyleIdx="1" presStyleCnt="3"/>
      <dgm:spPr/>
      <dgm:t>
        <a:bodyPr/>
        <a:lstStyle/>
        <a:p>
          <a:endParaRPr lang="es-ES"/>
        </a:p>
      </dgm:t>
    </dgm:pt>
    <dgm:pt modelId="{AB251E56-BFCE-4AFA-A038-9E2E7284F19E}" type="pres">
      <dgm:prSet presAssocID="{58CCBCF1-5142-4823-8030-0F48680B018B}" presName="descendantArrow" presStyleCnt="0"/>
      <dgm:spPr/>
    </dgm:pt>
    <dgm:pt modelId="{235EB3A9-2750-47B5-A308-34E689733A0F}" type="pres">
      <dgm:prSet presAssocID="{312B79A7-2A7D-4119-8908-E45B34E76971}" presName="childTextArrow" presStyleLbl="fgAccFollowNode1" presStyleIdx="1" presStyleCnt="3">
        <dgm:presLayoutVars>
          <dgm:bulletEnabled val="1"/>
        </dgm:presLayoutVars>
      </dgm:prSet>
      <dgm:spPr/>
      <dgm:t>
        <a:bodyPr/>
        <a:lstStyle/>
        <a:p>
          <a:endParaRPr lang="es-EC"/>
        </a:p>
      </dgm:t>
    </dgm:pt>
    <dgm:pt modelId="{C8C45BE2-D00B-4BA3-BCE7-DBE2F0713BE1}" type="pres">
      <dgm:prSet presAssocID="{6450EE31-B2C9-44B0-9B04-E6E098A084A0}" presName="sp" presStyleCnt="0"/>
      <dgm:spPr/>
    </dgm:pt>
    <dgm:pt modelId="{B11E04C0-3CCF-4335-B6FB-6991E7B4A17E}" type="pres">
      <dgm:prSet presAssocID="{46F872C0-422F-4FE1-A322-278CABD931A4}" presName="arrowAndChildren" presStyleCnt="0"/>
      <dgm:spPr/>
    </dgm:pt>
    <dgm:pt modelId="{AC2989AD-B300-4BA4-BA3E-4444B1CC6B37}" type="pres">
      <dgm:prSet presAssocID="{46F872C0-422F-4FE1-A322-278CABD931A4}" presName="parentTextArrow" presStyleLbl="node1" presStyleIdx="1" presStyleCnt="3"/>
      <dgm:spPr/>
      <dgm:t>
        <a:bodyPr/>
        <a:lstStyle/>
        <a:p>
          <a:endParaRPr lang="es-EC"/>
        </a:p>
      </dgm:t>
    </dgm:pt>
    <dgm:pt modelId="{0D69AE2D-E254-460C-91C2-614D1EC07B5E}" type="pres">
      <dgm:prSet presAssocID="{46F872C0-422F-4FE1-A322-278CABD931A4}" presName="arrow" presStyleLbl="node1" presStyleIdx="2" presStyleCnt="3"/>
      <dgm:spPr/>
      <dgm:t>
        <a:bodyPr/>
        <a:lstStyle/>
        <a:p>
          <a:endParaRPr lang="es-EC"/>
        </a:p>
      </dgm:t>
    </dgm:pt>
    <dgm:pt modelId="{350DFD94-2C9F-4A84-9F0D-94C18FE0A0C0}" type="pres">
      <dgm:prSet presAssocID="{46F872C0-422F-4FE1-A322-278CABD931A4}" presName="descendantArrow" presStyleCnt="0"/>
      <dgm:spPr/>
    </dgm:pt>
    <dgm:pt modelId="{A5DD1B8A-637D-4CCB-867C-D46C1C16EDEF}" type="pres">
      <dgm:prSet presAssocID="{CC5C54E5-105E-44E6-8B70-CA1FDE4A0741}" presName="childTextArrow" presStyleLbl="fgAccFollowNode1" presStyleIdx="2" presStyleCnt="3">
        <dgm:presLayoutVars>
          <dgm:bulletEnabled val="1"/>
        </dgm:presLayoutVars>
      </dgm:prSet>
      <dgm:spPr/>
      <dgm:t>
        <a:bodyPr/>
        <a:lstStyle/>
        <a:p>
          <a:endParaRPr lang="es-EC"/>
        </a:p>
      </dgm:t>
    </dgm:pt>
  </dgm:ptLst>
  <dgm:cxnLst>
    <dgm:cxn modelId="{66D0ECE2-19CE-4E0B-9646-0B33AE366191}" type="presOf" srcId="{14E38E93-7CC8-4202-AD17-415262E888EF}" destId="{93F8C778-E99F-408B-B885-256039D8FA5C}" srcOrd="0" destOrd="0" presId="urn:microsoft.com/office/officeart/2005/8/layout/process4"/>
    <dgm:cxn modelId="{E3E4B6AA-A1A1-41CF-B27E-27B0F2A09DB3}" type="presOf" srcId="{46F872C0-422F-4FE1-A322-278CABD931A4}" destId="{AC2989AD-B300-4BA4-BA3E-4444B1CC6B37}" srcOrd="0" destOrd="0" presId="urn:microsoft.com/office/officeart/2005/8/layout/process4"/>
    <dgm:cxn modelId="{5B2717CC-B12C-4149-BFFB-AFC76317F360}" type="presOf" srcId="{58CCBCF1-5142-4823-8030-0F48680B018B}" destId="{C0BD801F-FAEB-40F6-AB24-86627AC82788}" srcOrd="0" destOrd="0" presId="urn:microsoft.com/office/officeart/2005/8/layout/process4"/>
    <dgm:cxn modelId="{E62E36FB-0F86-4F12-9CF4-0EAA449321E6}" srcId="{14E38E93-7CC8-4202-AD17-415262E888EF}" destId="{4B78F381-5F82-41FF-B77E-D7416BA376A2}" srcOrd="2" destOrd="0" parTransId="{FB755BF9-A2CF-41B1-9691-EC0B1300EE11}" sibTransId="{8269CA2B-19A9-4A06-9CBD-DE4AA54574F2}"/>
    <dgm:cxn modelId="{177EAE93-AFBA-4FE8-82CC-1A0240F1AD00}" srcId="{58CCBCF1-5142-4823-8030-0F48680B018B}" destId="{312B79A7-2A7D-4119-8908-E45B34E76971}" srcOrd="0" destOrd="0" parTransId="{3A60F74E-8DDD-4584-AC57-CF4471B487C9}" sibTransId="{1CA04355-07D3-4C8F-BBCC-F3955DB67B9B}"/>
    <dgm:cxn modelId="{A507956B-0ED2-46FA-AB25-9221BBE17D8E}" type="presOf" srcId="{4B78F381-5F82-41FF-B77E-D7416BA376A2}" destId="{AEE0F03D-F2D9-404F-B044-1CEDED4F5F56}" srcOrd="1" destOrd="0" presId="urn:microsoft.com/office/officeart/2005/8/layout/process4"/>
    <dgm:cxn modelId="{80E9C69F-6F40-46E0-B8BC-5737BFD6207C}" type="presOf" srcId="{617109B5-3B5D-4A1A-B2D0-ECF32D04D21D}" destId="{96635997-A698-4D99-9628-A15FC9977E7C}" srcOrd="0" destOrd="0" presId="urn:microsoft.com/office/officeart/2005/8/layout/process4"/>
    <dgm:cxn modelId="{7C15D7B5-9D96-42CF-9CD9-C23916450FB0}" srcId="{46F872C0-422F-4FE1-A322-278CABD931A4}" destId="{CC5C54E5-105E-44E6-8B70-CA1FDE4A0741}" srcOrd="0" destOrd="0" parTransId="{25A6772B-040F-446C-95AD-93C0E93EBD93}" sibTransId="{7E7F3CB1-DEDA-47C8-B5D3-649E59A242FA}"/>
    <dgm:cxn modelId="{9C48D981-7EF8-4EA5-91C9-9BF0B6D93DE9}" srcId="{14E38E93-7CC8-4202-AD17-415262E888EF}" destId="{46F872C0-422F-4FE1-A322-278CABD931A4}" srcOrd="0" destOrd="0" parTransId="{AF2EADC6-CE56-46F4-BDAE-D8D80FAB414E}" sibTransId="{6450EE31-B2C9-44B0-9B04-E6E098A084A0}"/>
    <dgm:cxn modelId="{C8830B89-F41B-404B-BCDE-A9115FABD5AC}" type="presOf" srcId="{58CCBCF1-5142-4823-8030-0F48680B018B}" destId="{3B07FEE1-3BEF-4D9B-9A49-8A01B36BFA8E}" srcOrd="1" destOrd="0" presId="urn:microsoft.com/office/officeart/2005/8/layout/process4"/>
    <dgm:cxn modelId="{BE4722A4-9DB8-42B4-931C-60D3F83556C9}" type="presOf" srcId="{4B78F381-5F82-41FF-B77E-D7416BA376A2}" destId="{440A976F-A4B8-4378-BCD9-A70691B5ED7D}" srcOrd="0" destOrd="0" presId="urn:microsoft.com/office/officeart/2005/8/layout/process4"/>
    <dgm:cxn modelId="{5C2017CF-4FD6-429B-AC35-CDEE00F2DA8F}" srcId="{14E38E93-7CC8-4202-AD17-415262E888EF}" destId="{58CCBCF1-5142-4823-8030-0F48680B018B}" srcOrd="1" destOrd="0" parTransId="{1E2ACA8C-6BC3-479C-8FE9-4C5FC8914905}" sibTransId="{91759D62-E695-4F08-9AE0-9199EAE80AB2}"/>
    <dgm:cxn modelId="{2D62CC0E-6064-4B90-B199-0D800B7C3208}" type="presOf" srcId="{CC5C54E5-105E-44E6-8B70-CA1FDE4A0741}" destId="{A5DD1B8A-637D-4CCB-867C-D46C1C16EDEF}" srcOrd="0" destOrd="0" presId="urn:microsoft.com/office/officeart/2005/8/layout/process4"/>
    <dgm:cxn modelId="{9CA34D16-0ABC-4257-9EA0-ED3D9A184EC1}" type="presOf" srcId="{46F872C0-422F-4FE1-A322-278CABD931A4}" destId="{0D69AE2D-E254-460C-91C2-614D1EC07B5E}" srcOrd="1" destOrd="0" presId="urn:microsoft.com/office/officeart/2005/8/layout/process4"/>
    <dgm:cxn modelId="{BEAC5E87-82D8-4643-970E-E16B8CA5DDC1}" type="presOf" srcId="{312B79A7-2A7D-4119-8908-E45B34E76971}" destId="{235EB3A9-2750-47B5-A308-34E689733A0F}" srcOrd="0" destOrd="0" presId="urn:microsoft.com/office/officeart/2005/8/layout/process4"/>
    <dgm:cxn modelId="{06715DD7-0D04-4F2B-8996-6D73D75BF39E}" srcId="{4B78F381-5F82-41FF-B77E-D7416BA376A2}" destId="{617109B5-3B5D-4A1A-B2D0-ECF32D04D21D}" srcOrd="0" destOrd="0" parTransId="{8F04A3B0-E2DE-400E-87C4-30E78A1AA0C9}" sibTransId="{9EC863C0-08B5-414B-9854-8D250212EC4D}"/>
    <dgm:cxn modelId="{23EEFC93-AA12-4BED-A091-60D188A631D5}" type="presParOf" srcId="{93F8C778-E99F-408B-B885-256039D8FA5C}" destId="{F4CDF980-DF7C-494E-994B-D77AEEB05440}" srcOrd="0" destOrd="0" presId="urn:microsoft.com/office/officeart/2005/8/layout/process4"/>
    <dgm:cxn modelId="{630097D6-64C2-43D1-9404-36F19ECADD12}" type="presParOf" srcId="{F4CDF980-DF7C-494E-994B-D77AEEB05440}" destId="{440A976F-A4B8-4378-BCD9-A70691B5ED7D}" srcOrd="0" destOrd="0" presId="urn:microsoft.com/office/officeart/2005/8/layout/process4"/>
    <dgm:cxn modelId="{473CDE6C-6F60-4E39-853D-767D4697E987}" type="presParOf" srcId="{F4CDF980-DF7C-494E-994B-D77AEEB05440}" destId="{AEE0F03D-F2D9-404F-B044-1CEDED4F5F56}" srcOrd="1" destOrd="0" presId="urn:microsoft.com/office/officeart/2005/8/layout/process4"/>
    <dgm:cxn modelId="{47985504-858D-4100-B0BC-4C62D7CC897E}" type="presParOf" srcId="{F4CDF980-DF7C-494E-994B-D77AEEB05440}" destId="{604789BD-D202-491A-8871-B61E43A095E2}" srcOrd="2" destOrd="0" presId="urn:microsoft.com/office/officeart/2005/8/layout/process4"/>
    <dgm:cxn modelId="{F71C6B1A-8DC6-4C98-ABD8-F696C185F029}" type="presParOf" srcId="{604789BD-D202-491A-8871-B61E43A095E2}" destId="{96635997-A698-4D99-9628-A15FC9977E7C}" srcOrd="0" destOrd="0" presId="urn:microsoft.com/office/officeart/2005/8/layout/process4"/>
    <dgm:cxn modelId="{F226C09D-A6CC-45C5-97B1-D2F7F62101CD}" type="presParOf" srcId="{93F8C778-E99F-408B-B885-256039D8FA5C}" destId="{DC108BF4-6E5F-4106-819E-F0D2D32937B6}" srcOrd="1" destOrd="0" presId="urn:microsoft.com/office/officeart/2005/8/layout/process4"/>
    <dgm:cxn modelId="{3FBF880B-3A4A-4B55-946F-D6AECE1B9ACD}" type="presParOf" srcId="{93F8C778-E99F-408B-B885-256039D8FA5C}" destId="{2B52B7DA-BBC1-4134-8198-B0D400A56751}" srcOrd="2" destOrd="0" presId="urn:microsoft.com/office/officeart/2005/8/layout/process4"/>
    <dgm:cxn modelId="{7FEE97B5-B39D-48C6-8A38-FB23AE88A177}" type="presParOf" srcId="{2B52B7DA-BBC1-4134-8198-B0D400A56751}" destId="{C0BD801F-FAEB-40F6-AB24-86627AC82788}" srcOrd="0" destOrd="0" presId="urn:microsoft.com/office/officeart/2005/8/layout/process4"/>
    <dgm:cxn modelId="{162DF233-F450-43D3-86D4-730533BF1888}" type="presParOf" srcId="{2B52B7DA-BBC1-4134-8198-B0D400A56751}" destId="{3B07FEE1-3BEF-4D9B-9A49-8A01B36BFA8E}" srcOrd="1" destOrd="0" presId="urn:microsoft.com/office/officeart/2005/8/layout/process4"/>
    <dgm:cxn modelId="{E74B4E91-2BF7-4B12-9A04-085A047F9A77}" type="presParOf" srcId="{2B52B7DA-BBC1-4134-8198-B0D400A56751}" destId="{AB251E56-BFCE-4AFA-A038-9E2E7284F19E}" srcOrd="2" destOrd="0" presId="urn:microsoft.com/office/officeart/2005/8/layout/process4"/>
    <dgm:cxn modelId="{611BD497-96DD-41B0-B817-D40D5033D63B}" type="presParOf" srcId="{AB251E56-BFCE-4AFA-A038-9E2E7284F19E}" destId="{235EB3A9-2750-47B5-A308-34E689733A0F}" srcOrd="0" destOrd="0" presId="urn:microsoft.com/office/officeart/2005/8/layout/process4"/>
    <dgm:cxn modelId="{ED0E8B86-4BA2-4BE7-BB5B-0846165643EA}" type="presParOf" srcId="{93F8C778-E99F-408B-B885-256039D8FA5C}" destId="{C8C45BE2-D00B-4BA3-BCE7-DBE2F0713BE1}" srcOrd="3" destOrd="0" presId="urn:microsoft.com/office/officeart/2005/8/layout/process4"/>
    <dgm:cxn modelId="{F72602ED-0814-4A5D-905F-C882392E62B8}" type="presParOf" srcId="{93F8C778-E99F-408B-B885-256039D8FA5C}" destId="{B11E04C0-3CCF-4335-B6FB-6991E7B4A17E}" srcOrd="4" destOrd="0" presId="urn:microsoft.com/office/officeart/2005/8/layout/process4"/>
    <dgm:cxn modelId="{53A6B8A6-053D-4C69-84F9-6A5158FC57E0}" type="presParOf" srcId="{B11E04C0-3CCF-4335-B6FB-6991E7B4A17E}" destId="{AC2989AD-B300-4BA4-BA3E-4444B1CC6B37}" srcOrd="0" destOrd="0" presId="urn:microsoft.com/office/officeart/2005/8/layout/process4"/>
    <dgm:cxn modelId="{352D4269-7688-41E6-9F12-9C997408636C}" type="presParOf" srcId="{B11E04C0-3CCF-4335-B6FB-6991E7B4A17E}" destId="{0D69AE2D-E254-460C-91C2-614D1EC07B5E}" srcOrd="1" destOrd="0" presId="urn:microsoft.com/office/officeart/2005/8/layout/process4"/>
    <dgm:cxn modelId="{B64983FD-64DB-4476-88FD-573064FBED3A}" type="presParOf" srcId="{B11E04C0-3CCF-4335-B6FB-6991E7B4A17E}" destId="{350DFD94-2C9F-4A84-9F0D-94C18FE0A0C0}" srcOrd="2" destOrd="0" presId="urn:microsoft.com/office/officeart/2005/8/layout/process4"/>
    <dgm:cxn modelId="{9BB37139-C032-4DB8-8BB3-C749FB965855}" type="presParOf" srcId="{350DFD94-2C9F-4A84-9F0D-94C18FE0A0C0}" destId="{A5DD1B8A-637D-4CCB-867C-D46C1C16EDEF}"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E2D77F-B381-4C9D-8145-9C0E2CCB08BA}"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s-EC"/>
        </a:p>
      </dgm:t>
    </dgm:pt>
    <dgm:pt modelId="{1F7422FC-72E4-470E-A695-5C96D76E0171}">
      <dgm:prSet phldrT="[Texto]"/>
      <dgm:spPr/>
      <dgm:t>
        <a:bodyPr/>
        <a:lstStyle/>
        <a:p>
          <a:r>
            <a:rPr lang="es-EC" dirty="0" smtClean="0"/>
            <a:t>FHM</a:t>
          </a:r>
          <a:endParaRPr lang="es-EC" dirty="0"/>
        </a:p>
      </dgm:t>
    </dgm:pt>
    <dgm:pt modelId="{536C32C7-1074-4A43-B3B1-D3C273E994C0}" type="parTrans" cxnId="{077F5C3A-2458-4817-80EE-8B7B35735DBC}">
      <dgm:prSet/>
      <dgm:spPr/>
      <dgm:t>
        <a:bodyPr/>
        <a:lstStyle/>
        <a:p>
          <a:endParaRPr lang="es-EC"/>
        </a:p>
      </dgm:t>
    </dgm:pt>
    <dgm:pt modelId="{C7B9AD8F-8128-4E65-9043-237517FAAE6D}" type="sibTrans" cxnId="{077F5C3A-2458-4817-80EE-8B7B35735DBC}">
      <dgm:prSet/>
      <dgm:spPr/>
      <dgm:t>
        <a:bodyPr/>
        <a:lstStyle/>
        <a:p>
          <a:endParaRPr lang="es-EC"/>
        </a:p>
      </dgm:t>
    </dgm:pt>
    <dgm:pt modelId="{7DE0DDBA-ADE0-49A6-A057-FF83CD183F23}">
      <dgm:prSet phldrT="[Texto]"/>
      <dgm:spPr/>
      <dgm:t>
        <a:bodyPr/>
        <a:lstStyle/>
        <a:p>
          <a:r>
            <a:rPr lang="es-EC" dirty="0" smtClean="0"/>
            <a:t>Beneficiarios</a:t>
          </a:r>
          <a:endParaRPr lang="es-EC" dirty="0"/>
        </a:p>
      </dgm:t>
    </dgm:pt>
    <dgm:pt modelId="{40225CCE-2F53-4DE3-9F5A-BBDCC4DCACC8}" type="parTrans" cxnId="{6F5631CA-77F9-4E9B-BDD5-286E5FC4A79D}">
      <dgm:prSet/>
      <dgm:spPr/>
      <dgm:t>
        <a:bodyPr/>
        <a:lstStyle/>
        <a:p>
          <a:endParaRPr lang="es-EC"/>
        </a:p>
      </dgm:t>
    </dgm:pt>
    <dgm:pt modelId="{314FE882-627D-4FFB-BB91-CADB5C530DF0}" type="sibTrans" cxnId="{6F5631CA-77F9-4E9B-BDD5-286E5FC4A79D}">
      <dgm:prSet/>
      <dgm:spPr/>
      <dgm:t>
        <a:bodyPr/>
        <a:lstStyle/>
        <a:p>
          <a:endParaRPr lang="es-EC"/>
        </a:p>
      </dgm:t>
    </dgm:pt>
    <dgm:pt modelId="{F9778DF7-671E-43D8-B5DD-C101A071DAA6}">
      <dgm:prSet phldrT="[Texto]"/>
      <dgm:spPr/>
      <dgm:t>
        <a:bodyPr/>
        <a:lstStyle/>
        <a:p>
          <a:r>
            <a:rPr lang="es-EC" dirty="0" smtClean="0"/>
            <a:t>Donantes</a:t>
          </a:r>
          <a:endParaRPr lang="es-EC" dirty="0"/>
        </a:p>
      </dgm:t>
    </dgm:pt>
    <dgm:pt modelId="{C46E38A7-E781-43E2-B195-8BFD0F739841}" type="parTrans" cxnId="{132FBC72-5D0C-45F9-8511-2AEF8171579B}">
      <dgm:prSet/>
      <dgm:spPr/>
      <dgm:t>
        <a:bodyPr/>
        <a:lstStyle/>
        <a:p>
          <a:endParaRPr lang="es-EC"/>
        </a:p>
      </dgm:t>
    </dgm:pt>
    <dgm:pt modelId="{9EB72C00-704B-4F2E-AB58-CB79816EA283}" type="sibTrans" cxnId="{132FBC72-5D0C-45F9-8511-2AEF8171579B}">
      <dgm:prSet/>
      <dgm:spPr/>
      <dgm:t>
        <a:bodyPr/>
        <a:lstStyle/>
        <a:p>
          <a:endParaRPr lang="es-EC"/>
        </a:p>
      </dgm:t>
    </dgm:pt>
    <dgm:pt modelId="{F9332C92-4BC6-4A1E-8DF7-D623EE85994E}">
      <dgm:prSet phldrT="[Texto]"/>
      <dgm:spPr>
        <a:solidFill>
          <a:srgbClr val="FFFF66"/>
        </a:solidFill>
      </dgm:spPr>
      <dgm:t>
        <a:bodyPr/>
        <a:lstStyle/>
        <a:p>
          <a:r>
            <a:rPr lang="es-EC" dirty="0" smtClean="0">
              <a:solidFill>
                <a:schemeClr val="tx1"/>
              </a:solidFill>
            </a:rPr>
            <a:t>Estado</a:t>
          </a:r>
          <a:endParaRPr lang="es-EC" dirty="0">
            <a:solidFill>
              <a:schemeClr val="tx1"/>
            </a:solidFill>
          </a:endParaRPr>
        </a:p>
      </dgm:t>
    </dgm:pt>
    <dgm:pt modelId="{9E6E5872-A8C5-4D95-BA6F-5141D1F81E2B}" type="parTrans" cxnId="{53DD1672-477C-4A0D-BD22-1903107F040D}">
      <dgm:prSet/>
      <dgm:spPr/>
      <dgm:t>
        <a:bodyPr/>
        <a:lstStyle/>
        <a:p>
          <a:endParaRPr lang="es-EC"/>
        </a:p>
      </dgm:t>
    </dgm:pt>
    <dgm:pt modelId="{9C3780AC-09ED-425A-983E-D208399535CD}" type="sibTrans" cxnId="{53DD1672-477C-4A0D-BD22-1903107F040D}">
      <dgm:prSet/>
      <dgm:spPr/>
      <dgm:t>
        <a:bodyPr/>
        <a:lstStyle/>
        <a:p>
          <a:endParaRPr lang="es-EC"/>
        </a:p>
      </dgm:t>
    </dgm:pt>
    <dgm:pt modelId="{6B03FB55-A646-4FB0-BD14-BBDC2F12BD0C}">
      <dgm:prSet phldrT="[Texto]"/>
      <dgm:spPr>
        <a:solidFill>
          <a:srgbClr val="92D050"/>
        </a:solidFill>
      </dgm:spPr>
      <dgm:t>
        <a:bodyPr/>
        <a:lstStyle/>
        <a:p>
          <a:r>
            <a:rPr lang="es-EC" dirty="0" smtClean="0">
              <a:solidFill>
                <a:schemeClr val="tx1"/>
              </a:solidFill>
            </a:rPr>
            <a:t>Equipo de Trabajo</a:t>
          </a:r>
          <a:endParaRPr lang="es-EC" dirty="0">
            <a:solidFill>
              <a:schemeClr val="tx1"/>
            </a:solidFill>
          </a:endParaRPr>
        </a:p>
      </dgm:t>
    </dgm:pt>
    <dgm:pt modelId="{11550172-F6E6-4740-A855-5CD5CDAF6341}" type="parTrans" cxnId="{B6499EA3-634F-4763-9F20-2B8B4C8B4AF7}">
      <dgm:prSet/>
      <dgm:spPr/>
      <dgm:t>
        <a:bodyPr/>
        <a:lstStyle/>
        <a:p>
          <a:endParaRPr lang="es-EC"/>
        </a:p>
      </dgm:t>
    </dgm:pt>
    <dgm:pt modelId="{16288B0D-69B1-4FAC-B8B9-0A8DA19F8ADD}" type="sibTrans" cxnId="{B6499EA3-634F-4763-9F20-2B8B4C8B4AF7}">
      <dgm:prSet/>
      <dgm:spPr/>
      <dgm:t>
        <a:bodyPr/>
        <a:lstStyle/>
        <a:p>
          <a:endParaRPr lang="es-EC"/>
        </a:p>
      </dgm:t>
    </dgm:pt>
    <dgm:pt modelId="{08899CE6-DF89-44D9-8432-7EED5F636C1A}">
      <dgm:prSet phldrT="[Texto]"/>
      <dgm:spPr>
        <a:solidFill>
          <a:srgbClr val="006600"/>
        </a:solidFill>
      </dgm:spPr>
      <dgm:t>
        <a:bodyPr/>
        <a:lstStyle/>
        <a:p>
          <a:r>
            <a:rPr lang="es-EC" dirty="0" smtClean="0"/>
            <a:t>Proveedores</a:t>
          </a:r>
          <a:endParaRPr lang="es-EC" dirty="0"/>
        </a:p>
      </dgm:t>
    </dgm:pt>
    <dgm:pt modelId="{30F21D6D-1BB1-4510-BF1F-2D72AC47D213}" type="parTrans" cxnId="{98C6FD0F-3D89-456E-AF07-0E60407C27C9}">
      <dgm:prSet/>
      <dgm:spPr/>
      <dgm:t>
        <a:bodyPr/>
        <a:lstStyle/>
        <a:p>
          <a:endParaRPr lang="es-EC"/>
        </a:p>
      </dgm:t>
    </dgm:pt>
    <dgm:pt modelId="{40779456-FFF4-4516-8835-3BEB48D77862}" type="sibTrans" cxnId="{98C6FD0F-3D89-456E-AF07-0E60407C27C9}">
      <dgm:prSet/>
      <dgm:spPr/>
      <dgm:t>
        <a:bodyPr/>
        <a:lstStyle/>
        <a:p>
          <a:endParaRPr lang="es-EC"/>
        </a:p>
      </dgm:t>
    </dgm:pt>
    <dgm:pt modelId="{72DE33E7-AC53-4E92-A45F-733F7201B76D}">
      <dgm:prSet phldrT="[Texto]"/>
      <dgm:spPr>
        <a:solidFill>
          <a:srgbClr val="FF6600"/>
        </a:solidFill>
      </dgm:spPr>
      <dgm:t>
        <a:bodyPr/>
        <a:lstStyle/>
        <a:p>
          <a:r>
            <a:rPr lang="es-EC" dirty="0" smtClean="0"/>
            <a:t>Relacionados (ONGs, Medios, etc.)</a:t>
          </a:r>
          <a:endParaRPr lang="es-EC" dirty="0"/>
        </a:p>
      </dgm:t>
    </dgm:pt>
    <dgm:pt modelId="{B3323B07-2523-46D9-9FA5-FAB5EAC6C798}" type="parTrans" cxnId="{B0900989-5EF9-49D9-9B6D-C26FAB209DB7}">
      <dgm:prSet/>
      <dgm:spPr>
        <a:solidFill>
          <a:schemeClr val="accent1">
            <a:lumMod val="75000"/>
          </a:schemeClr>
        </a:solidFill>
      </dgm:spPr>
      <dgm:t>
        <a:bodyPr/>
        <a:lstStyle/>
        <a:p>
          <a:endParaRPr lang="es-EC"/>
        </a:p>
      </dgm:t>
    </dgm:pt>
    <dgm:pt modelId="{374A780B-51BE-4621-A92B-C682AE126231}" type="sibTrans" cxnId="{B0900989-5EF9-49D9-9B6D-C26FAB209DB7}">
      <dgm:prSet/>
      <dgm:spPr/>
      <dgm:t>
        <a:bodyPr/>
        <a:lstStyle/>
        <a:p>
          <a:endParaRPr lang="es-EC"/>
        </a:p>
      </dgm:t>
    </dgm:pt>
    <dgm:pt modelId="{437F8C1F-20C0-434A-9173-58CEBD3B85DC}" type="pres">
      <dgm:prSet presAssocID="{D9E2D77F-B381-4C9D-8145-9C0E2CCB08BA}" presName="Name0" presStyleCnt="0">
        <dgm:presLayoutVars>
          <dgm:chMax val="1"/>
          <dgm:dir/>
          <dgm:animLvl val="ctr"/>
          <dgm:resizeHandles val="exact"/>
        </dgm:presLayoutVars>
      </dgm:prSet>
      <dgm:spPr/>
      <dgm:t>
        <a:bodyPr/>
        <a:lstStyle/>
        <a:p>
          <a:endParaRPr lang="es-ES"/>
        </a:p>
      </dgm:t>
    </dgm:pt>
    <dgm:pt modelId="{21FE2448-2EF1-4FEE-954D-7C08E8CDF12E}" type="pres">
      <dgm:prSet presAssocID="{1F7422FC-72E4-470E-A695-5C96D76E0171}" presName="centerShape" presStyleLbl="node0" presStyleIdx="0" presStyleCnt="1"/>
      <dgm:spPr/>
      <dgm:t>
        <a:bodyPr/>
        <a:lstStyle/>
        <a:p>
          <a:endParaRPr lang="es-ES"/>
        </a:p>
      </dgm:t>
    </dgm:pt>
    <dgm:pt modelId="{5CE56375-2927-4BCD-8337-2724D60B3B20}" type="pres">
      <dgm:prSet presAssocID="{40225CCE-2F53-4DE3-9F5A-BBDCC4DCACC8}" presName="parTrans" presStyleLbl="sibTrans2D1" presStyleIdx="0" presStyleCnt="6"/>
      <dgm:spPr/>
      <dgm:t>
        <a:bodyPr/>
        <a:lstStyle/>
        <a:p>
          <a:endParaRPr lang="es-ES"/>
        </a:p>
      </dgm:t>
    </dgm:pt>
    <dgm:pt modelId="{D68AE941-38DE-4BBD-B501-EA5382DE4E01}" type="pres">
      <dgm:prSet presAssocID="{40225CCE-2F53-4DE3-9F5A-BBDCC4DCACC8}" presName="connectorText" presStyleLbl="sibTrans2D1" presStyleIdx="0" presStyleCnt="6"/>
      <dgm:spPr/>
      <dgm:t>
        <a:bodyPr/>
        <a:lstStyle/>
        <a:p>
          <a:endParaRPr lang="es-ES"/>
        </a:p>
      </dgm:t>
    </dgm:pt>
    <dgm:pt modelId="{C6D66714-46B9-4D27-88C0-9293A29C85CD}" type="pres">
      <dgm:prSet presAssocID="{7DE0DDBA-ADE0-49A6-A057-FF83CD183F23}" presName="node" presStyleLbl="node1" presStyleIdx="0" presStyleCnt="6">
        <dgm:presLayoutVars>
          <dgm:bulletEnabled val="1"/>
        </dgm:presLayoutVars>
      </dgm:prSet>
      <dgm:spPr/>
      <dgm:t>
        <a:bodyPr/>
        <a:lstStyle/>
        <a:p>
          <a:endParaRPr lang="es-ES"/>
        </a:p>
      </dgm:t>
    </dgm:pt>
    <dgm:pt modelId="{971D7BEE-50D6-48F7-ACEA-82BF91768C01}" type="pres">
      <dgm:prSet presAssocID="{C46E38A7-E781-43E2-B195-8BFD0F739841}" presName="parTrans" presStyleLbl="sibTrans2D1" presStyleIdx="1" presStyleCnt="6"/>
      <dgm:spPr/>
      <dgm:t>
        <a:bodyPr/>
        <a:lstStyle/>
        <a:p>
          <a:endParaRPr lang="es-ES"/>
        </a:p>
      </dgm:t>
    </dgm:pt>
    <dgm:pt modelId="{0FC25297-8CDD-4038-81FF-D9809915376A}" type="pres">
      <dgm:prSet presAssocID="{C46E38A7-E781-43E2-B195-8BFD0F739841}" presName="connectorText" presStyleLbl="sibTrans2D1" presStyleIdx="1" presStyleCnt="6"/>
      <dgm:spPr/>
      <dgm:t>
        <a:bodyPr/>
        <a:lstStyle/>
        <a:p>
          <a:endParaRPr lang="es-ES"/>
        </a:p>
      </dgm:t>
    </dgm:pt>
    <dgm:pt modelId="{AA19146F-6F2D-46BA-ACFC-50767FBC7676}" type="pres">
      <dgm:prSet presAssocID="{F9778DF7-671E-43D8-B5DD-C101A071DAA6}" presName="node" presStyleLbl="node1" presStyleIdx="1" presStyleCnt="6">
        <dgm:presLayoutVars>
          <dgm:bulletEnabled val="1"/>
        </dgm:presLayoutVars>
      </dgm:prSet>
      <dgm:spPr/>
      <dgm:t>
        <a:bodyPr/>
        <a:lstStyle/>
        <a:p>
          <a:endParaRPr lang="es-ES"/>
        </a:p>
      </dgm:t>
    </dgm:pt>
    <dgm:pt modelId="{EB34CD96-375A-43D5-A527-8837AA37195B}" type="pres">
      <dgm:prSet presAssocID="{9E6E5872-A8C5-4D95-BA6F-5141D1F81E2B}" presName="parTrans" presStyleLbl="sibTrans2D1" presStyleIdx="2" presStyleCnt="6"/>
      <dgm:spPr/>
      <dgm:t>
        <a:bodyPr/>
        <a:lstStyle/>
        <a:p>
          <a:endParaRPr lang="es-ES"/>
        </a:p>
      </dgm:t>
    </dgm:pt>
    <dgm:pt modelId="{1291A136-DDA3-4C0B-AF94-52DA5860F0A7}" type="pres">
      <dgm:prSet presAssocID="{9E6E5872-A8C5-4D95-BA6F-5141D1F81E2B}" presName="connectorText" presStyleLbl="sibTrans2D1" presStyleIdx="2" presStyleCnt="6"/>
      <dgm:spPr/>
      <dgm:t>
        <a:bodyPr/>
        <a:lstStyle/>
        <a:p>
          <a:endParaRPr lang="es-ES"/>
        </a:p>
      </dgm:t>
    </dgm:pt>
    <dgm:pt modelId="{8027545B-000A-4B76-8FDC-071DE4F81547}" type="pres">
      <dgm:prSet presAssocID="{F9332C92-4BC6-4A1E-8DF7-D623EE85994E}" presName="node" presStyleLbl="node1" presStyleIdx="2" presStyleCnt="6">
        <dgm:presLayoutVars>
          <dgm:bulletEnabled val="1"/>
        </dgm:presLayoutVars>
      </dgm:prSet>
      <dgm:spPr/>
      <dgm:t>
        <a:bodyPr/>
        <a:lstStyle/>
        <a:p>
          <a:endParaRPr lang="es-ES"/>
        </a:p>
      </dgm:t>
    </dgm:pt>
    <dgm:pt modelId="{B3C74324-326C-4338-91F8-2F42AF518045}" type="pres">
      <dgm:prSet presAssocID="{11550172-F6E6-4740-A855-5CD5CDAF6341}" presName="parTrans" presStyleLbl="sibTrans2D1" presStyleIdx="3" presStyleCnt="6"/>
      <dgm:spPr/>
      <dgm:t>
        <a:bodyPr/>
        <a:lstStyle/>
        <a:p>
          <a:endParaRPr lang="es-ES"/>
        </a:p>
      </dgm:t>
    </dgm:pt>
    <dgm:pt modelId="{5022F34D-1D30-4D49-B273-C3F57D09DE24}" type="pres">
      <dgm:prSet presAssocID="{11550172-F6E6-4740-A855-5CD5CDAF6341}" presName="connectorText" presStyleLbl="sibTrans2D1" presStyleIdx="3" presStyleCnt="6"/>
      <dgm:spPr/>
      <dgm:t>
        <a:bodyPr/>
        <a:lstStyle/>
        <a:p>
          <a:endParaRPr lang="es-ES"/>
        </a:p>
      </dgm:t>
    </dgm:pt>
    <dgm:pt modelId="{3484C3B0-333C-4580-8CC9-229C1342DEC9}" type="pres">
      <dgm:prSet presAssocID="{6B03FB55-A646-4FB0-BD14-BBDC2F12BD0C}" presName="node" presStyleLbl="node1" presStyleIdx="3" presStyleCnt="6">
        <dgm:presLayoutVars>
          <dgm:bulletEnabled val="1"/>
        </dgm:presLayoutVars>
      </dgm:prSet>
      <dgm:spPr/>
      <dgm:t>
        <a:bodyPr/>
        <a:lstStyle/>
        <a:p>
          <a:endParaRPr lang="es-ES"/>
        </a:p>
      </dgm:t>
    </dgm:pt>
    <dgm:pt modelId="{FF49A765-3650-45B6-AAAA-4D770C7C26DA}" type="pres">
      <dgm:prSet presAssocID="{30F21D6D-1BB1-4510-BF1F-2D72AC47D213}" presName="parTrans" presStyleLbl="sibTrans2D1" presStyleIdx="4" presStyleCnt="6"/>
      <dgm:spPr/>
      <dgm:t>
        <a:bodyPr/>
        <a:lstStyle/>
        <a:p>
          <a:endParaRPr lang="es-ES"/>
        </a:p>
      </dgm:t>
    </dgm:pt>
    <dgm:pt modelId="{9D982026-C430-477A-9147-1EA0838C7E03}" type="pres">
      <dgm:prSet presAssocID="{30F21D6D-1BB1-4510-BF1F-2D72AC47D213}" presName="connectorText" presStyleLbl="sibTrans2D1" presStyleIdx="4" presStyleCnt="6"/>
      <dgm:spPr/>
      <dgm:t>
        <a:bodyPr/>
        <a:lstStyle/>
        <a:p>
          <a:endParaRPr lang="es-ES"/>
        </a:p>
      </dgm:t>
    </dgm:pt>
    <dgm:pt modelId="{642461C8-8AC4-4947-A8F1-B22F90461254}" type="pres">
      <dgm:prSet presAssocID="{08899CE6-DF89-44D9-8432-7EED5F636C1A}" presName="node" presStyleLbl="node1" presStyleIdx="4" presStyleCnt="6">
        <dgm:presLayoutVars>
          <dgm:bulletEnabled val="1"/>
        </dgm:presLayoutVars>
      </dgm:prSet>
      <dgm:spPr/>
      <dgm:t>
        <a:bodyPr/>
        <a:lstStyle/>
        <a:p>
          <a:endParaRPr lang="es-ES"/>
        </a:p>
      </dgm:t>
    </dgm:pt>
    <dgm:pt modelId="{167FE4BE-B1C7-44A9-94C6-963CDFBF8F83}" type="pres">
      <dgm:prSet presAssocID="{B3323B07-2523-46D9-9FA5-FAB5EAC6C798}" presName="parTrans" presStyleLbl="sibTrans2D1" presStyleIdx="5" presStyleCnt="6"/>
      <dgm:spPr/>
      <dgm:t>
        <a:bodyPr/>
        <a:lstStyle/>
        <a:p>
          <a:endParaRPr lang="es-ES"/>
        </a:p>
      </dgm:t>
    </dgm:pt>
    <dgm:pt modelId="{D2E5DB5F-ED82-4629-B090-CF00B11400B8}" type="pres">
      <dgm:prSet presAssocID="{B3323B07-2523-46D9-9FA5-FAB5EAC6C798}" presName="connectorText" presStyleLbl="sibTrans2D1" presStyleIdx="5" presStyleCnt="6"/>
      <dgm:spPr/>
      <dgm:t>
        <a:bodyPr/>
        <a:lstStyle/>
        <a:p>
          <a:endParaRPr lang="es-ES"/>
        </a:p>
      </dgm:t>
    </dgm:pt>
    <dgm:pt modelId="{028EA917-24F0-40ED-9D2B-468B97BF21D7}" type="pres">
      <dgm:prSet presAssocID="{72DE33E7-AC53-4E92-A45F-733F7201B76D}" presName="node" presStyleLbl="node1" presStyleIdx="5" presStyleCnt="6">
        <dgm:presLayoutVars>
          <dgm:bulletEnabled val="1"/>
        </dgm:presLayoutVars>
      </dgm:prSet>
      <dgm:spPr/>
      <dgm:t>
        <a:bodyPr/>
        <a:lstStyle/>
        <a:p>
          <a:endParaRPr lang="es-EC"/>
        </a:p>
      </dgm:t>
    </dgm:pt>
  </dgm:ptLst>
  <dgm:cxnLst>
    <dgm:cxn modelId="{8BC27D36-CC50-4274-BB4F-DD0A81AC81E3}" type="presOf" srcId="{40225CCE-2F53-4DE3-9F5A-BBDCC4DCACC8}" destId="{D68AE941-38DE-4BBD-B501-EA5382DE4E01}" srcOrd="1" destOrd="0" presId="urn:microsoft.com/office/officeart/2005/8/layout/radial5"/>
    <dgm:cxn modelId="{B0900989-5EF9-49D9-9B6D-C26FAB209DB7}" srcId="{1F7422FC-72E4-470E-A695-5C96D76E0171}" destId="{72DE33E7-AC53-4E92-A45F-733F7201B76D}" srcOrd="5" destOrd="0" parTransId="{B3323B07-2523-46D9-9FA5-FAB5EAC6C798}" sibTransId="{374A780B-51BE-4621-A92B-C682AE126231}"/>
    <dgm:cxn modelId="{7AC5058E-D9AB-4F39-B88B-C98DB17AB25D}" type="presOf" srcId="{D9E2D77F-B381-4C9D-8145-9C0E2CCB08BA}" destId="{437F8C1F-20C0-434A-9173-58CEBD3B85DC}" srcOrd="0" destOrd="0" presId="urn:microsoft.com/office/officeart/2005/8/layout/radial5"/>
    <dgm:cxn modelId="{FB48B440-383D-4446-A514-42C0786982A6}" type="presOf" srcId="{1F7422FC-72E4-470E-A695-5C96D76E0171}" destId="{21FE2448-2EF1-4FEE-954D-7C08E8CDF12E}" srcOrd="0" destOrd="0" presId="urn:microsoft.com/office/officeart/2005/8/layout/radial5"/>
    <dgm:cxn modelId="{451FAFA1-9929-4CF0-AF6C-7BEC47408456}" type="presOf" srcId="{C46E38A7-E781-43E2-B195-8BFD0F739841}" destId="{0FC25297-8CDD-4038-81FF-D9809915376A}" srcOrd="1" destOrd="0" presId="urn:microsoft.com/office/officeart/2005/8/layout/radial5"/>
    <dgm:cxn modelId="{E156D12E-7C07-41E3-9847-D62091D9FEED}" type="presOf" srcId="{72DE33E7-AC53-4E92-A45F-733F7201B76D}" destId="{028EA917-24F0-40ED-9D2B-468B97BF21D7}" srcOrd="0" destOrd="0" presId="urn:microsoft.com/office/officeart/2005/8/layout/radial5"/>
    <dgm:cxn modelId="{B6499EA3-634F-4763-9F20-2B8B4C8B4AF7}" srcId="{1F7422FC-72E4-470E-A695-5C96D76E0171}" destId="{6B03FB55-A646-4FB0-BD14-BBDC2F12BD0C}" srcOrd="3" destOrd="0" parTransId="{11550172-F6E6-4740-A855-5CD5CDAF6341}" sibTransId="{16288B0D-69B1-4FAC-B8B9-0A8DA19F8ADD}"/>
    <dgm:cxn modelId="{F7922214-6AEB-4083-AF50-A8379B80C192}" type="presOf" srcId="{11550172-F6E6-4740-A855-5CD5CDAF6341}" destId="{B3C74324-326C-4338-91F8-2F42AF518045}" srcOrd="0" destOrd="0" presId="urn:microsoft.com/office/officeart/2005/8/layout/radial5"/>
    <dgm:cxn modelId="{CD0A2C39-2997-4271-8BE7-BB0D230248A7}" type="presOf" srcId="{11550172-F6E6-4740-A855-5CD5CDAF6341}" destId="{5022F34D-1D30-4D49-B273-C3F57D09DE24}" srcOrd="1" destOrd="0" presId="urn:microsoft.com/office/officeart/2005/8/layout/radial5"/>
    <dgm:cxn modelId="{077F5C3A-2458-4817-80EE-8B7B35735DBC}" srcId="{D9E2D77F-B381-4C9D-8145-9C0E2CCB08BA}" destId="{1F7422FC-72E4-470E-A695-5C96D76E0171}" srcOrd="0" destOrd="0" parTransId="{536C32C7-1074-4A43-B3B1-D3C273E994C0}" sibTransId="{C7B9AD8F-8128-4E65-9043-237517FAAE6D}"/>
    <dgm:cxn modelId="{D96D0710-184E-406C-AB65-5EA680EE2153}" type="presOf" srcId="{30F21D6D-1BB1-4510-BF1F-2D72AC47D213}" destId="{FF49A765-3650-45B6-AAAA-4D770C7C26DA}" srcOrd="0" destOrd="0" presId="urn:microsoft.com/office/officeart/2005/8/layout/radial5"/>
    <dgm:cxn modelId="{FC5A0152-7474-4FCC-B54D-E7BCF66C9B64}" type="presOf" srcId="{30F21D6D-1BB1-4510-BF1F-2D72AC47D213}" destId="{9D982026-C430-477A-9147-1EA0838C7E03}" srcOrd="1" destOrd="0" presId="urn:microsoft.com/office/officeart/2005/8/layout/radial5"/>
    <dgm:cxn modelId="{264219B0-DF7F-49C8-9F9A-ADED55156791}" type="presOf" srcId="{F9778DF7-671E-43D8-B5DD-C101A071DAA6}" destId="{AA19146F-6F2D-46BA-ACFC-50767FBC7676}" srcOrd="0" destOrd="0" presId="urn:microsoft.com/office/officeart/2005/8/layout/radial5"/>
    <dgm:cxn modelId="{3D9A2D38-3CFE-42FF-BF0D-A110EC304278}" type="presOf" srcId="{40225CCE-2F53-4DE3-9F5A-BBDCC4DCACC8}" destId="{5CE56375-2927-4BCD-8337-2724D60B3B20}" srcOrd="0" destOrd="0" presId="urn:microsoft.com/office/officeart/2005/8/layout/radial5"/>
    <dgm:cxn modelId="{DDCFAC62-911E-45C3-9CA0-A51F1D5FF299}" type="presOf" srcId="{B3323B07-2523-46D9-9FA5-FAB5EAC6C798}" destId="{167FE4BE-B1C7-44A9-94C6-963CDFBF8F83}" srcOrd="0" destOrd="0" presId="urn:microsoft.com/office/officeart/2005/8/layout/radial5"/>
    <dgm:cxn modelId="{6D3556C5-610A-4EAD-959C-3E7B3DFE0A55}" type="presOf" srcId="{C46E38A7-E781-43E2-B195-8BFD0F739841}" destId="{971D7BEE-50D6-48F7-ACEA-82BF91768C01}" srcOrd="0" destOrd="0" presId="urn:microsoft.com/office/officeart/2005/8/layout/radial5"/>
    <dgm:cxn modelId="{B7E616BC-A798-4C5D-83BF-5EAB1F20E1C7}" type="presOf" srcId="{B3323B07-2523-46D9-9FA5-FAB5EAC6C798}" destId="{D2E5DB5F-ED82-4629-B090-CF00B11400B8}" srcOrd="1" destOrd="0" presId="urn:microsoft.com/office/officeart/2005/8/layout/radial5"/>
    <dgm:cxn modelId="{98C6FD0F-3D89-456E-AF07-0E60407C27C9}" srcId="{1F7422FC-72E4-470E-A695-5C96D76E0171}" destId="{08899CE6-DF89-44D9-8432-7EED5F636C1A}" srcOrd="4" destOrd="0" parTransId="{30F21D6D-1BB1-4510-BF1F-2D72AC47D213}" sibTransId="{40779456-FFF4-4516-8835-3BEB48D77862}"/>
    <dgm:cxn modelId="{132FBC72-5D0C-45F9-8511-2AEF8171579B}" srcId="{1F7422FC-72E4-470E-A695-5C96D76E0171}" destId="{F9778DF7-671E-43D8-B5DD-C101A071DAA6}" srcOrd="1" destOrd="0" parTransId="{C46E38A7-E781-43E2-B195-8BFD0F739841}" sibTransId="{9EB72C00-704B-4F2E-AB58-CB79816EA283}"/>
    <dgm:cxn modelId="{021EA070-253A-4EB8-B896-6BE979FF0CD7}" type="presOf" srcId="{F9332C92-4BC6-4A1E-8DF7-D623EE85994E}" destId="{8027545B-000A-4B76-8FDC-071DE4F81547}" srcOrd="0" destOrd="0" presId="urn:microsoft.com/office/officeart/2005/8/layout/radial5"/>
    <dgm:cxn modelId="{56B834A1-8237-4E9D-B07B-9DC426AF7CEE}" type="presOf" srcId="{6B03FB55-A646-4FB0-BD14-BBDC2F12BD0C}" destId="{3484C3B0-333C-4580-8CC9-229C1342DEC9}" srcOrd="0" destOrd="0" presId="urn:microsoft.com/office/officeart/2005/8/layout/radial5"/>
    <dgm:cxn modelId="{D561C805-9684-41A1-B798-CFD684EBF893}" type="presOf" srcId="{9E6E5872-A8C5-4D95-BA6F-5141D1F81E2B}" destId="{1291A136-DDA3-4C0B-AF94-52DA5860F0A7}" srcOrd="1" destOrd="0" presId="urn:microsoft.com/office/officeart/2005/8/layout/radial5"/>
    <dgm:cxn modelId="{9E6BEE02-7D5A-4591-BED3-D2E88115C022}" type="presOf" srcId="{08899CE6-DF89-44D9-8432-7EED5F636C1A}" destId="{642461C8-8AC4-4947-A8F1-B22F90461254}" srcOrd="0" destOrd="0" presId="urn:microsoft.com/office/officeart/2005/8/layout/radial5"/>
    <dgm:cxn modelId="{0A7019BA-F2E7-40D2-8E26-65AA91C807BC}" type="presOf" srcId="{7DE0DDBA-ADE0-49A6-A057-FF83CD183F23}" destId="{C6D66714-46B9-4D27-88C0-9293A29C85CD}" srcOrd="0" destOrd="0" presId="urn:microsoft.com/office/officeart/2005/8/layout/radial5"/>
    <dgm:cxn modelId="{6296CBB1-C988-433F-8741-721226119069}" type="presOf" srcId="{9E6E5872-A8C5-4D95-BA6F-5141D1F81E2B}" destId="{EB34CD96-375A-43D5-A527-8837AA37195B}" srcOrd="0" destOrd="0" presId="urn:microsoft.com/office/officeart/2005/8/layout/radial5"/>
    <dgm:cxn modelId="{53DD1672-477C-4A0D-BD22-1903107F040D}" srcId="{1F7422FC-72E4-470E-A695-5C96D76E0171}" destId="{F9332C92-4BC6-4A1E-8DF7-D623EE85994E}" srcOrd="2" destOrd="0" parTransId="{9E6E5872-A8C5-4D95-BA6F-5141D1F81E2B}" sibTransId="{9C3780AC-09ED-425A-983E-D208399535CD}"/>
    <dgm:cxn modelId="{6F5631CA-77F9-4E9B-BDD5-286E5FC4A79D}" srcId="{1F7422FC-72E4-470E-A695-5C96D76E0171}" destId="{7DE0DDBA-ADE0-49A6-A057-FF83CD183F23}" srcOrd="0" destOrd="0" parTransId="{40225CCE-2F53-4DE3-9F5A-BBDCC4DCACC8}" sibTransId="{314FE882-627D-4FFB-BB91-CADB5C530DF0}"/>
    <dgm:cxn modelId="{BABA6421-6D9D-42B1-A073-A446AB805DFC}" type="presParOf" srcId="{437F8C1F-20C0-434A-9173-58CEBD3B85DC}" destId="{21FE2448-2EF1-4FEE-954D-7C08E8CDF12E}" srcOrd="0" destOrd="0" presId="urn:microsoft.com/office/officeart/2005/8/layout/radial5"/>
    <dgm:cxn modelId="{9E9CD55C-973D-4605-896D-7674A01A391A}" type="presParOf" srcId="{437F8C1F-20C0-434A-9173-58CEBD3B85DC}" destId="{5CE56375-2927-4BCD-8337-2724D60B3B20}" srcOrd="1" destOrd="0" presId="urn:microsoft.com/office/officeart/2005/8/layout/radial5"/>
    <dgm:cxn modelId="{71A52327-4225-48DB-B414-726A0C5609D4}" type="presParOf" srcId="{5CE56375-2927-4BCD-8337-2724D60B3B20}" destId="{D68AE941-38DE-4BBD-B501-EA5382DE4E01}" srcOrd="0" destOrd="0" presId="urn:microsoft.com/office/officeart/2005/8/layout/radial5"/>
    <dgm:cxn modelId="{87166636-B104-4BD8-881F-DA0F3A26F11E}" type="presParOf" srcId="{437F8C1F-20C0-434A-9173-58CEBD3B85DC}" destId="{C6D66714-46B9-4D27-88C0-9293A29C85CD}" srcOrd="2" destOrd="0" presId="urn:microsoft.com/office/officeart/2005/8/layout/radial5"/>
    <dgm:cxn modelId="{17CCA699-4FEA-4C9D-A91F-70CBF416F84D}" type="presParOf" srcId="{437F8C1F-20C0-434A-9173-58CEBD3B85DC}" destId="{971D7BEE-50D6-48F7-ACEA-82BF91768C01}" srcOrd="3" destOrd="0" presId="urn:microsoft.com/office/officeart/2005/8/layout/radial5"/>
    <dgm:cxn modelId="{50252983-1456-4F98-9EBA-A7231B4B200F}" type="presParOf" srcId="{971D7BEE-50D6-48F7-ACEA-82BF91768C01}" destId="{0FC25297-8CDD-4038-81FF-D9809915376A}" srcOrd="0" destOrd="0" presId="urn:microsoft.com/office/officeart/2005/8/layout/radial5"/>
    <dgm:cxn modelId="{2DBB269D-FBF3-4BB2-A05A-CF2604F36C03}" type="presParOf" srcId="{437F8C1F-20C0-434A-9173-58CEBD3B85DC}" destId="{AA19146F-6F2D-46BA-ACFC-50767FBC7676}" srcOrd="4" destOrd="0" presId="urn:microsoft.com/office/officeart/2005/8/layout/radial5"/>
    <dgm:cxn modelId="{D8DCCD6E-8237-4134-876B-742837F16F97}" type="presParOf" srcId="{437F8C1F-20C0-434A-9173-58CEBD3B85DC}" destId="{EB34CD96-375A-43D5-A527-8837AA37195B}" srcOrd="5" destOrd="0" presId="urn:microsoft.com/office/officeart/2005/8/layout/radial5"/>
    <dgm:cxn modelId="{ADC2610A-1837-4A0A-9E1C-8CED026DD593}" type="presParOf" srcId="{EB34CD96-375A-43D5-A527-8837AA37195B}" destId="{1291A136-DDA3-4C0B-AF94-52DA5860F0A7}" srcOrd="0" destOrd="0" presId="urn:microsoft.com/office/officeart/2005/8/layout/radial5"/>
    <dgm:cxn modelId="{B3127F59-6C9A-4F5A-BDA3-3F09B88C85BC}" type="presParOf" srcId="{437F8C1F-20C0-434A-9173-58CEBD3B85DC}" destId="{8027545B-000A-4B76-8FDC-071DE4F81547}" srcOrd="6" destOrd="0" presId="urn:microsoft.com/office/officeart/2005/8/layout/radial5"/>
    <dgm:cxn modelId="{37EEA96A-8B47-4353-9C34-C2387C0D455B}" type="presParOf" srcId="{437F8C1F-20C0-434A-9173-58CEBD3B85DC}" destId="{B3C74324-326C-4338-91F8-2F42AF518045}" srcOrd="7" destOrd="0" presId="urn:microsoft.com/office/officeart/2005/8/layout/radial5"/>
    <dgm:cxn modelId="{F03EB412-D4C7-4E72-A60F-6DCF27A091F0}" type="presParOf" srcId="{B3C74324-326C-4338-91F8-2F42AF518045}" destId="{5022F34D-1D30-4D49-B273-C3F57D09DE24}" srcOrd="0" destOrd="0" presId="urn:microsoft.com/office/officeart/2005/8/layout/radial5"/>
    <dgm:cxn modelId="{BC30E76D-794D-4032-8A65-9897BC421C12}" type="presParOf" srcId="{437F8C1F-20C0-434A-9173-58CEBD3B85DC}" destId="{3484C3B0-333C-4580-8CC9-229C1342DEC9}" srcOrd="8" destOrd="0" presId="urn:microsoft.com/office/officeart/2005/8/layout/radial5"/>
    <dgm:cxn modelId="{25E33C71-29D7-47D9-B508-B08FFD45FDE0}" type="presParOf" srcId="{437F8C1F-20C0-434A-9173-58CEBD3B85DC}" destId="{FF49A765-3650-45B6-AAAA-4D770C7C26DA}" srcOrd="9" destOrd="0" presId="urn:microsoft.com/office/officeart/2005/8/layout/radial5"/>
    <dgm:cxn modelId="{1A464A08-3140-4B60-9D7A-F1CEACF52B17}" type="presParOf" srcId="{FF49A765-3650-45B6-AAAA-4D770C7C26DA}" destId="{9D982026-C430-477A-9147-1EA0838C7E03}" srcOrd="0" destOrd="0" presId="urn:microsoft.com/office/officeart/2005/8/layout/radial5"/>
    <dgm:cxn modelId="{007B8E7E-1DDC-40A6-A1DF-C8345197824B}" type="presParOf" srcId="{437F8C1F-20C0-434A-9173-58CEBD3B85DC}" destId="{642461C8-8AC4-4947-A8F1-B22F90461254}" srcOrd="10" destOrd="0" presId="urn:microsoft.com/office/officeart/2005/8/layout/radial5"/>
    <dgm:cxn modelId="{E63604B4-B716-4BE6-966F-398BD42E5355}" type="presParOf" srcId="{437F8C1F-20C0-434A-9173-58CEBD3B85DC}" destId="{167FE4BE-B1C7-44A9-94C6-963CDFBF8F83}" srcOrd="11" destOrd="0" presId="urn:microsoft.com/office/officeart/2005/8/layout/radial5"/>
    <dgm:cxn modelId="{4CA8148C-AC5D-4143-A2FB-D5FA74BC5F01}" type="presParOf" srcId="{167FE4BE-B1C7-44A9-94C6-963CDFBF8F83}" destId="{D2E5DB5F-ED82-4629-B090-CF00B11400B8}" srcOrd="0" destOrd="0" presId="urn:microsoft.com/office/officeart/2005/8/layout/radial5"/>
    <dgm:cxn modelId="{6E54AB6E-2C5C-4F05-B42D-A1ED9F6992F0}" type="presParOf" srcId="{437F8C1F-20C0-434A-9173-58CEBD3B85DC}" destId="{028EA917-24F0-40ED-9D2B-468B97BF21D7}"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42C91-1DE9-4F31-99D9-0457F4668E06}" type="doc">
      <dgm:prSet loTypeId="urn:microsoft.com/office/officeart/2005/8/layout/arrow2" loCatId="process" qsTypeId="urn:microsoft.com/office/officeart/2005/8/quickstyle/simple1" qsCatId="simple" csTypeId="urn:microsoft.com/office/officeart/2005/8/colors/accent1_2" csCatId="accent1" phldr="1"/>
      <dgm:spPr/>
    </dgm:pt>
    <dgm:pt modelId="{EDA43B6A-9F00-48DD-9A6D-D86B4444A70F}">
      <dgm:prSet phldrT="[Texto]" custT="1"/>
      <dgm:spPr/>
      <dgm:t>
        <a:bodyPr/>
        <a:lstStyle/>
        <a:p>
          <a:r>
            <a:rPr lang="es-EC" sz="2400" b="0" dirty="0" smtClean="0">
              <a:solidFill>
                <a:srgbClr val="FF3300"/>
              </a:solidFill>
            </a:rPr>
            <a:t>Financiadora</a:t>
          </a:r>
          <a:endParaRPr lang="es-EC" sz="2400" b="0" dirty="0">
            <a:solidFill>
              <a:srgbClr val="FF3300"/>
            </a:solidFill>
          </a:endParaRPr>
        </a:p>
      </dgm:t>
    </dgm:pt>
    <dgm:pt modelId="{04AF3580-6B79-4D28-B202-80A26D574EE0}" type="parTrans" cxnId="{AAF8D91C-6ABF-462C-ABF6-5FC84BF9CD63}">
      <dgm:prSet/>
      <dgm:spPr/>
      <dgm:t>
        <a:bodyPr/>
        <a:lstStyle/>
        <a:p>
          <a:endParaRPr lang="es-EC"/>
        </a:p>
      </dgm:t>
    </dgm:pt>
    <dgm:pt modelId="{424818A7-9A36-49DA-A249-CF579B635050}" type="sibTrans" cxnId="{AAF8D91C-6ABF-462C-ABF6-5FC84BF9CD63}">
      <dgm:prSet/>
      <dgm:spPr/>
      <dgm:t>
        <a:bodyPr/>
        <a:lstStyle/>
        <a:p>
          <a:endParaRPr lang="es-EC"/>
        </a:p>
      </dgm:t>
    </dgm:pt>
    <dgm:pt modelId="{677F8B0A-A6A8-4E37-AB56-07CBDCE4559D}">
      <dgm:prSet phldrT="[Texto]" custT="1"/>
      <dgm:spPr/>
      <dgm:t>
        <a:bodyPr/>
        <a:lstStyle/>
        <a:p>
          <a:r>
            <a:rPr lang="es-EC" sz="2000" b="0" dirty="0" smtClean="0">
              <a:solidFill>
                <a:srgbClr val="FF3300"/>
              </a:solidFill>
            </a:rPr>
            <a:t>Ejecutora (Programas y Servicios)</a:t>
          </a:r>
          <a:endParaRPr lang="es-EC" sz="2000" b="0" dirty="0">
            <a:solidFill>
              <a:srgbClr val="FF3300"/>
            </a:solidFill>
          </a:endParaRPr>
        </a:p>
      </dgm:t>
    </dgm:pt>
    <dgm:pt modelId="{BEC8FF76-5FEB-48F9-81F2-445E287F4E47}" type="parTrans" cxnId="{56D53F8C-56A3-47ED-AFC8-879FF7F954D2}">
      <dgm:prSet/>
      <dgm:spPr/>
      <dgm:t>
        <a:bodyPr/>
        <a:lstStyle/>
        <a:p>
          <a:endParaRPr lang="es-EC"/>
        </a:p>
      </dgm:t>
    </dgm:pt>
    <dgm:pt modelId="{87878D22-82E0-4AA1-90A8-6554DD88387B}" type="sibTrans" cxnId="{56D53F8C-56A3-47ED-AFC8-879FF7F954D2}">
      <dgm:prSet/>
      <dgm:spPr/>
      <dgm:t>
        <a:bodyPr/>
        <a:lstStyle/>
        <a:p>
          <a:endParaRPr lang="es-EC"/>
        </a:p>
      </dgm:t>
    </dgm:pt>
    <dgm:pt modelId="{FD57DD60-D05E-4B98-BCAD-5EDDFAC257E1}">
      <dgm:prSet phldrT="[Texto]" custT="1"/>
      <dgm:spPr/>
      <dgm:t>
        <a:bodyPr/>
        <a:lstStyle/>
        <a:p>
          <a:pPr algn="ctr"/>
          <a:r>
            <a:rPr lang="es-EC" sz="4000" b="1" dirty="0" smtClean="0">
              <a:solidFill>
                <a:srgbClr val="FF3300"/>
              </a:solidFill>
            </a:rPr>
            <a:t>AES</a:t>
          </a:r>
          <a:endParaRPr lang="es-EC" sz="4000" b="1" dirty="0">
            <a:solidFill>
              <a:srgbClr val="FF3300"/>
            </a:solidFill>
          </a:endParaRPr>
        </a:p>
      </dgm:t>
    </dgm:pt>
    <dgm:pt modelId="{4C6F6EA1-439A-444D-BFE5-E442E3A68204}" type="parTrans" cxnId="{CB3BAF09-CE41-4653-BD26-27C051651A7E}">
      <dgm:prSet/>
      <dgm:spPr/>
      <dgm:t>
        <a:bodyPr/>
        <a:lstStyle/>
        <a:p>
          <a:endParaRPr lang="es-EC"/>
        </a:p>
      </dgm:t>
    </dgm:pt>
    <dgm:pt modelId="{E4986CC2-F0C8-4F27-8082-611B3E6576E2}" type="sibTrans" cxnId="{CB3BAF09-CE41-4653-BD26-27C051651A7E}">
      <dgm:prSet/>
      <dgm:spPr/>
      <dgm:t>
        <a:bodyPr/>
        <a:lstStyle/>
        <a:p>
          <a:endParaRPr lang="es-EC"/>
        </a:p>
      </dgm:t>
    </dgm:pt>
    <dgm:pt modelId="{7163A4DC-D99A-409B-9FC9-73FB4CE6EDBA}" type="pres">
      <dgm:prSet presAssocID="{C5042C91-1DE9-4F31-99D9-0457F4668E06}" presName="arrowDiagram" presStyleCnt="0">
        <dgm:presLayoutVars>
          <dgm:chMax val="5"/>
          <dgm:dir/>
          <dgm:resizeHandles val="exact"/>
        </dgm:presLayoutVars>
      </dgm:prSet>
      <dgm:spPr/>
    </dgm:pt>
    <dgm:pt modelId="{62C67FB8-CF10-4AF3-970E-4A405831D477}" type="pres">
      <dgm:prSet presAssocID="{C5042C91-1DE9-4F31-99D9-0457F4668E06}" presName="arrow" presStyleLbl="bgShp" presStyleIdx="0" presStyleCnt="1"/>
      <dgm:spPr>
        <a:solidFill>
          <a:srgbClr val="0070C0"/>
        </a:solidFill>
      </dgm:spPr>
    </dgm:pt>
    <dgm:pt modelId="{E3F0F045-8381-452F-AABE-7F6E88DC2EBF}" type="pres">
      <dgm:prSet presAssocID="{C5042C91-1DE9-4F31-99D9-0457F4668E06}" presName="arrowDiagram3" presStyleCnt="0"/>
      <dgm:spPr/>
    </dgm:pt>
    <dgm:pt modelId="{6F898C53-C11A-4AFF-ABD7-471D99654EE4}" type="pres">
      <dgm:prSet presAssocID="{EDA43B6A-9F00-48DD-9A6D-D86B4444A70F}" presName="bullet3a" presStyleLbl="node1" presStyleIdx="0" presStyleCnt="3"/>
      <dgm:spPr/>
    </dgm:pt>
    <dgm:pt modelId="{42F07E85-5105-452F-AAA2-08F04A0974BA}" type="pres">
      <dgm:prSet presAssocID="{EDA43B6A-9F00-48DD-9A6D-D86B4444A70F}" presName="textBox3a" presStyleLbl="revTx" presStyleIdx="0" presStyleCnt="3" custScaleX="166437" custLinFactNeighborX="43140" custLinFactNeighborY="5059">
        <dgm:presLayoutVars>
          <dgm:bulletEnabled val="1"/>
        </dgm:presLayoutVars>
      </dgm:prSet>
      <dgm:spPr/>
      <dgm:t>
        <a:bodyPr/>
        <a:lstStyle/>
        <a:p>
          <a:endParaRPr lang="es-EC"/>
        </a:p>
      </dgm:t>
    </dgm:pt>
    <dgm:pt modelId="{29B53513-2471-494F-A3EB-16C87788445B}" type="pres">
      <dgm:prSet presAssocID="{677F8B0A-A6A8-4E37-AB56-07CBDCE4559D}" presName="bullet3b" presStyleLbl="node1" presStyleIdx="1" presStyleCnt="3"/>
      <dgm:spPr/>
    </dgm:pt>
    <dgm:pt modelId="{D44EB4E3-FBD9-4927-A792-74588A1E0984}" type="pres">
      <dgm:prSet presAssocID="{677F8B0A-A6A8-4E37-AB56-07CBDCE4559D}" presName="textBox3b" presStyleLbl="revTx" presStyleIdx="1" presStyleCnt="3" custScaleX="187111" custLinFactNeighborX="57111">
        <dgm:presLayoutVars>
          <dgm:bulletEnabled val="1"/>
        </dgm:presLayoutVars>
      </dgm:prSet>
      <dgm:spPr/>
      <dgm:t>
        <a:bodyPr/>
        <a:lstStyle/>
        <a:p>
          <a:endParaRPr lang="es-EC"/>
        </a:p>
      </dgm:t>
    </dgm:pt>
    <dgm:pt modelId="{CFF5DE69-3369-4FA2-BF2C-89609A1B1041}" type="pres">
      <dgm:prSet presAssocID="{FD57DD60-D05E-4B98-BCAD-5EDDFAC257E1}" presName="bullet3c" presStyleLbl="node1" presStyleIdx="2" presStyleCnt="3"/>
      <dgm:spPr/>
    </dgm:pt>
    <dgm:pt modelId="{88554669-B1CE-417B-992E-81A55232027D}" type="pres">
      <dgm:prSet presAssocID="{FD57DD60-D05E-4B98-BCAD-5EDDFAC257E1}" presName="textBox3c" presStyleLbl="revTx" presStyleIdx="2" presStyleCnt="3" custScaleX="204594" custLinFactNeighborX="12125">
        <dgm:presLayoutVars>
          <dgm:bulletEnabled val="1"/>
        </dgm:presLayoutVars>
      </dgm:prSet>
      <dgm:spPr/>
      <dgm:t>
        <a:bodyPr/>
        <a:lstStyle/>
        <a:p>
          <a:endParaRPr lang="es-EC"/>
        </a:p>
      </dgm:t>
    </dgm:pt>
  </dgm:ptLst>
  <dgm:cxnLst>
    <dgm:cxn modelId="{AAF8D91C-6ABF-462C-ABF6-5FC84BF9CD63}" srcId="{C5042C91-1DE9-4F31-99D9-0457F4668E06}" destId="{EDA43B6A-9F00-48DD-9A6D-D86B4444A70F}" srcOrd="0" destOrd="0" parTransId="{04AF3580-6B79-4D28-B202-80A26D574EE0}" sibTransId="{424818A7-9A36-49DA-A249-CF579B635050}"/>
    <dgm:cxn modelId="{5F954A3F-9A99-4FB1-A35A-B7B411A5B90E}" type="presOf" srcId="{FD57DD60-D05E-4B98-BCAD-5EDDFAC257E1}" destId="{88554669-B1CE-417B-992E-81A55232027D}" srcOrd="0" destOrd="0" presId="urn:microsoft.com/office/officeart/2005/8/layout/arrow2"/>
    <dgm:cxn modelId="{AA20A5B8-FC0A-4DC0-8744-AF919853D570}" type="presOf" srcId="{677F8B0A-A6A8-4E37-AB56-07CBDCE4559D}" destId="{D44EB4E3-FBD9-4927-A792-74588A1E0984}" srcOrd="0" destOrd="0" presId="urn:microsoft.com/office/officeart/2005/8/layout/arrow2"/>
    <dgm:cxn modelId="{CB3BAF09-CE41-4653-BD26-27C051651A7E}" srcId="{C5042C91-1DE9-4F31-99D9-0457F4668E06}" destId="{FD57DD60-D05E-4B98-BCAD-5EDDFAC257E1}" srcOrd="2" destOrd="0" parTransId="{4C6F6EA1-439A-444D-BFE5-E442E3A68204}" sibTransId="{E4986CC2-F0C8-4F27-8082-611B3E6576E2}"/>
    <dgm:cxn modelId="{56D53F8C-56A3-47ED-AFC8-879FF7F954D2}" srcId="{C5042C91-1DE9-4F31-99D9-0457F4668E06}" destId="{677F8B0A-A6A8-4E37-AB56-07CBDCE4559D}" srcOrd="1" destOrd="0" parTransId="{BEC8FF76-5FEB-48F9-81F2-445E287F4E47}" sibTransId="{87878D22-82E0-4AA1-90A8-6554DD88387B}"/>
    <dgm:cxn modelId="{A0D309D2-E9B6-4BE5-9BA2-B778C9685F7A}" type="presOf" srcId="{EDA43B6A-9F00-48DD-9A6D-D86B4444A70F}" destId="{42F07E85-5105-452F-AAA2-08F04A0974BA}" srcOrd="0" destOrd="0" presId="urn:microsoft.com/office/officeart/2005/8/layout/arrow2"/>
    <dgm:cxn modelId="{E9B9EDB5-EB67-4C41-A1CA-832FC6AF70B1}" type="presOf" srcId="{C5042C91-1DE9-4F31-99D9-0457F4668E06}" destId="{7163A4DC-D99A-409B-9FC9-73FB4CE6EDBA}" srcOrd="0" destOrd="0" presId="urn:microsoft.com/office/officeart/2005/8/layout/arrow2"/>
    <dgm:cxn modelId="{A160B417-647D-4B11-9125-9DF9A13A7357}" type="presParOf" srcId="{7163A4DC-D99A-409B-9FC9-73FB4CE6EDBA}" destId="{62C67FB8-CF10-4AF3-970E-4A405831D477}" srcOrd="0" destOrd="0" presId="urn:microsoft.com/office/officeart/2005/8/layout/arrow2"/>
    <dgm:cxn modelId="{1E0E3CAD-944C-422F-83C6-D06C634A39DB}" type="presParOf" srcId="{7163A4DC-D99A-409B-9FC9-73FB4CE6EDBA}" destId="{E3F0F045-8381-452F-AABE-7F6E88DC2EBF}" srcOrd="1" destOrd="0" presId="urn:microsoft.com/office/officeart/2005/8/layout/arrow2"/>
    <dgm:cxn modelId="{2AB24F48-C8D2-41F2-884A-6248A9D63AFA}" type="presParOf" srcId="{E3F0F045-8381-452F-AABE-7F6E88DC2EBF}" destId="{6F898C53-C11A-4AFF-ABD7-471D99654EE4}" srcOrd="0" destOrd="0" presId="urn:microsoft.com/office/officeart/2005/8/layout/arrow2"/>
    <dgm:cxn modelId="{752F66C1-50E8-4C8B-9882-569939ABD1F1}" type="presParOf" srcId="{E3F0F045-8381-452F-AABE-7F6E88DC2EBF}" destId="{42F07E85-5105-452F-AAA2-08F04A0974BA}" srcOrd="1" destOrd="0" presId="urn:microsoft.com/office/officeart/2005/8/layout/arrow2"/>
    <dgm:cxn modelId="{B96C9C2A-4ACB-4DFF-983E-4381ED8A54F2}" type="presParOf" srcId="{E3F0F045-8381-452F-AABE-7F6E88DC2EBF}" destId="{29B53513-2471-494F-A3EB-16C87788445B}" srcOrd="2" destOrd="0" presId="urn:microsoft.com/office/officeart/2005/8/layout/arrow2"/>
    <dgm:cxn modelId="{2D4A354B-17A6-444D-9D87-C8B957D5D872}" type="presParOf" srcId="{E3F0F045-8381-452F-AABE-7F6E88DC2EBF}" destId="{D44EB4E3-FBD9-4927-A792-74588A1E0984}" srcOrd="3" destOrd="0" presId="urn:microsoft.com/office/officeart/2005/8/layout/arrow2"/>
    <dgm:cxn modelId="{DF432EA0-08B2-4D87-A15F-69A9966AE0FE}" type="presParOf" srcId="{E3F0F045-8381-452F-AABE-7F6E88DC2EBF}" destId="{CFF5DE69-3369-4FA2-BF2C-89609A1B1041}" srcOrd="4" destOrd="0" presId="urn:microsoft.com/office/officeart/2005/8/layout/arrow2"/>
    <dgm:cxn modelId="{8528EEAB-0D02-4C5E-9005-F9D7A1C7C03A}" type="presParOf" srcId="{E3F0F045-8381-452F-AABE-7F6E88DC2EBF}" destId="{88554669-B1CE-417B-992E-81A55232027D}"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7B1145-3F38-4079-8823-BFAE87AD2F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F9F8EDBE-E3F9-4537-BD96-971158B16B51}">
      <dgm:prSet phldrT="[Texto]"/>
      <dgm:spPr/>
      <dgm:t>
        <a:bodyPr/>
        <a:lstStyle/>
        <a:p>
          <a:r>
            <a:rPr lang="es-EC" dirty="0" smtClean="0"/>
            <a:t>1</a:t>
          </a:r>
          <a:endParaRPr lang="es-EC" dirty="0"/>
        </a:p>
      </dgm:t>
    </dgm:pt>
    <dgm:pt modelId="{F92A9492-DC5F-48A6-A28F-1D47093ECEA1}" type="parTrans" cxnId="{64D616DC-7761-46F8-9823-387C2C2DB275}">
      <dgm:prSet/>
      <dgm:spPr/>
      <dgm:t>
        <a:bodyPr/>
        <a:lstStyle/>
        <a:p>
          <a:endParaRPr lang="es-EC"/>
        </a:p>
      </dgm:t>
    </dgm:pt>
    <dgm:pt modelId="{299566FD-0C2D-4E6D-A9B7-A4BE7654FC38}" type="sibTrans" cxnId="{64D616DC-7761-46F8-9823-387C2C2DB275}">
      <dgm:prSet/>
      <dgm:spPr/>
      <dgm:t>
        <a:bodyPr/>
        <a:lstStyle/>
        <a:p>
          <a:endParaRPr lang="es-EC"/>
        </a:p>
      </dgm:t>
    </dgm:pt>
    <dgm:pt modelId="{0F44C92F-E004-4BD8-8922-2402D2F97F9A}">
      <dgm:prSet phldrT="[Texto]"/>
      <dgm:spPr/>
      <dgm:t>
        <a:bodyPr/>
        <a:lstStyle/>
        <a:p>
          <a:r>
            <a:rPr lang="es-EC" dirty="0" smtClean="0"/>
            <a:t>Para que la generación de recursos propios a través de diversas fuentes y la autogestión sean estrategias legítimas </a:t>
          </a:r>
          <a:r>
            <a:rPr lang="es-EC" dirty="0" smtClean="0">
              <a:solidFill>
                <a:schemeClr val="tx1"/>
              </a:solidFill>
            </a:rPr>
            <a:t>la</a:t>
          </a:r>
          <a:r>
            <a:rPr lang="es-EC" dirty="0" smtClean="0">
              <a:solidFill>
                <a:srgbClr val="CC0000"/>
              </a:solidFill>
            </a:rPr>
            <a:t> transparencia </a:t>
          </a:r>
          <a:r>
            <a:rPr lang="es-EC" dirty="0" smtClean="0"/>
            <a:t>y la </a:t>
          </a:r>
          <a:r>
            <a:rPr lang="es-EC" dirty="0" smtClean="0">
              <a:solidFill>
                <a:srgbClr val="CC0000"/>
              </a:solidFill>
            </a:rPr>
            <a:t>rendición de cuentas </a:t>
          </a:r>
          <a:r>
            <a:rPr lang="es-EC" dirty="0" smtClean="0"/>
            <a:t>son los mecanismos idóneos.</a:t>
          </a:r>
          <a:endParaRPr lang="es-EC" dirty="0"/>
        </a:p>
      </dgm:t>
    </dgm:pt>
    <dgm:pt modelId="{368A31D7-392D-4CE3-9291-490A31158EBD}" type="parTrans" cxnId="{684EBA38-2B92-4FA1-81A8-C9F1C08CBCC4}">
      <dgm:prSet/>
      <dgm:spPr/>
      <dgm:t>
        <a:bodyPr/>
        <a:lstStyle/>
        <a:p>
          <a:endParaRPr lang="es-EC"/>
        </a:p>
      </dgm:t>
    </dgm:pt>
    <dgm:pt modelId="{6D6B16C7-3A1C-4DF1-9855-FC5C6D64DCFE}" type="sibTrans" cxnId="{684EBA38-2B92-4FA1-81A8-C9F1C08CBCC4}">
      <dgm:prSet/>
      <dgm:spPr/>
      <dgm:t>
        <a:bodyPr/>
        <a:lstStyle/>
        <a:p>
          <a:endParaRPr lang="es-EC"/>
        </a:p>
      </dgm:t>
    </dgm:pt>
    <dgm:pt modelId="{32ACDB4E-AD0D-40F0-B19C-E72E69240D43}" type="pres">
      <dgm:prSet presAssocID="{047B1145-3F38-4079-8823-BFAE87AD2F8F}" presName="Name0" presStyleCnt="0">
        <dgm:presLayoutVars>
          <dgm:dir/>
          <dgm:animLvl val="lvl"/>
          <dgm:resizeHandles val="exact"/>
        </dgm:presLayoutVars>
      </dgm:prSet>
      <dgm:spPr/>
      <dgm:t>
        <a:bodyPr/>
        <a:lstStyle/>
        <a:p>
          <a:endParaRPr lang="es-ES"/>
        </a:p>
      </dgm:t>
    </dgm:pt>
    <dgm:pt modelId="{AE27B5DA-3244-41F6-950F-031A094B1211}" type="pres">
      <dgm:prSet presAssocID="{F9F8EDBE-E3F9-4537-BD96-971158B16B51}" presName="composite" presStyleCnt="0"/>
      <dgm:spPr/>
    </dgm:pt>
    <dgm:pt modelId="{FCB74E7D-A708-4496-AE94-930EC4044329}" type="pres">
      <dgm:prSet presAssocID="{F9F8EDBE-E3F9-4537-BD96-971158B16B51}" presName="parTx" presStyleLbl="alignNode1" presStyleIdx="0" presStyleCnt="1">
        <dgm:presLayoutVars>
          <dgm:chMax val="0"/>
          <dgm:chPref val="0"/>
          <dgm:bulletEnabled val="1"/>
        </dgm:presLayoutVars>
      </dgm:prSet>
      <dgm:spPr/>
      <dgm:t>
        <a:bodyPr/>
        <a:lstStyle/>
        <a:p>
          <a:endParaRPr lang="es-ES"/>
        </a:p>
      </dgm:t>
    </dgm:pt>
    <dgm:pt modelId="{9A48D393-FB3C-4CD0-94B9-A2E62B4AA8EC}" type="pres">
      <dgm:prSet presAssocID="{F9F8EDBE-E3F9-4537-BD96-971158B16B51}" presName="desTx" presStyleLbl="alignAccFollowNode1" presStyleIdx="0" presStyleCnt="1">
        <dgm:presLayoutVars>
          <dgm:bulletEnabled val="1"/>
        </dgm:presLayoutVars>
      </dgm:prSet>
      <dgm:spPr/>
      <dgm:t>
        <a:bodyPr/>
        <a:lstStyle/>
        <a:p>
          <a:endParaRPr lang="es-EC"/>
        </a:p>
      </dgm:t>
    </dgm:pt>
  </dgm:ptLst>
  <dgm:cxnLst>
    <dgm:cxn modelId="{66B418F7-C5E9-490B-AFE2-DBCD1789A720}" type="presOf" srcId="{F9F8EDBE-E3F9-4537-BD96-971158B16B51}" destId="{FCB74E7D-A708-4496-AE94-930EC4044329}" srcOrd="0" destOrd="0" presId="urn:microsoft.com/office/officeart/2005/8/layout/hList1"/>
    <dgm:cxn modelId="{684EBA38-2B92-4FA1-81A8-C9F1C08CBCC4}" srcId="{F9F8EDBE-E3F9-4537-BD96-971158B16B51}" destId="{0F44C92F-E004-4BD8-8922-2402D2F97F9A}" srcOrd="0" destOrd="0" parTransId="{368A31D7-392D-4CE3-9291-490A31158EBD}" sibTransId="{6D6B16C7-3A1C-4DF1-9855-FC5C6D64DCFE}"/>
    <dgm:cxn modelId="{64D616DC-7761-46F8-9823-387C2C2DB275}" srcId="{047B1145-3F38-4079-8823-BFAE87AD2F8F}" destId="{F9F8EDBE-E3F9-4537-BD96-971158B16B51}" srcOrd="0" destOrd="0" parTransId="{F92A9492-DC5F-48A6-A28F-1D47093ECEA1}" sibTransId="{299566FD-0C2D-4E6D-A9B7-A4BE7654FC38}"/>
    <dgm:cxn modelId="{551844B2-AFC7-4082-93BE-D467C23A25B9}" type="presOf" srcId="{047B1145-3F38-4079-8823-BFAE87AD2F8F}" destId="{32ACDB4E-AD0D-40F0-B19C-E72E69240D43}" srcOrd="0" destOrd="0" presId="urn:microsoft.com/office/officeart/2005/8/layout/hList1"/>
    <dgm:cxn modelId="{63D19778-FAD7-487A-A624-79701F183B15}" type="presOf" srcId="{0F44C92F-E004-4BD8-8922-2402D2F97F9A}" destId="{9A48D393-FB3C-4CD0-94B9-A2E62B4AA8EC}" srcOrd="0" destOrd="0" presId="urn:microsoft.com/office/officeart/2005/8/layout/hList1"/>
    <dgm:cxn modelId="{CA4F93C7-4CCA-472E-8C9B-8EF10A78407A}" type="presParOf" srcId="{32ACDB4E-AD0D-40F0-B19C-E72E69240D43}" destId="{AE27B5DA-3244-41F6-950F-031A094B1211}" srcOrd="0" destOrd="0" presId="urn:microsoft.com/office/officeart/2005/8/layout/hList1"/>
    <dgm:cxn modelId="{E6EA501C-C380-40D3-8B91-222636623851}" type="presParOf" srcId="{AE27B5DA-3244-41F6-950F-031A094B1211}" destId="{FCB74E7D-A708-4496-AE94-930EC4044329}" srcOrd="0" destOrd="0" presId="urn:microsoft.com/office/officeart/2005/8/layout/hList1"/>
    <dgm:cxn modelId="{2D1E80BA-2BD8-49A6-8F26-691AD8A1544B}" type="presParOf" srcId="{AE27B5DA-3244-41F6-950F-031A094B1211}" destId="{9A48D393-FB3C-4CD0-94B9-A2E62B4AA8EC}" srcOrd="1" destOrd="0" presId="urn:microsoft.com/office/officeart/2005/8/layout/hList1"/>
  </dgm:cxnLst>
  <dgm:bg>
    <a:solidFill>
      <a:srgbClr val="92D05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17E4DF-83B1-4CD8-AB7C-C595E38624F1}">
      <dsp:nvSpPr>
        <dsp:cNvPr id="0" name=""/>
        <dsp:cNvSpPr/>
      </dsp:nvSpPr>
      <dsp:spPr>
        <a:xfrm rot="5400000">
          <a:off x="-185966" y="189497"/>
          <a:ext cx="1239777" cy="86784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a:t>1</a:t>
          </a:r>
        </a:p>
      </dsp:txBody>
      <dsp:txXfrm rot="5400000">
        <a:off x="-185966" y="189497"/>
        <a:ext cx="1239777" cy="867844"/>
      </dsp:txXfrm>
    </dsp:sp>
    <dsp:sp modelId="{31604052-6E96-48A6-9C72-8F24C365B934}">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s-EC" sz="5000" kern="1200"/>
            <a:t>Rehabilitación</a:t>
          </a:r>
        </a:p>
      </dsp:txBody>
      <dsp:txXfrm rot="5400000">
        <a:off x="4145794" y="-3274419"/>
        <a:ext cx="805855" cy="7361755"/>
      </dsp:txXfrm>
    </dsp:sp>
    <dsp:sp modelId="{282D4540-7B01-4E73-BE38-A2FE7D8061FC}">
      <dsp:nvSpPr>
        <dsp:cNvPr id="0" name=""/>
        <dsp:cNvSpPr/>
      </dsp:nvSpPr>
      <dsp:spPr>
        <a:xfrm rot="5400000">
          <a:off x="-185966" y="1282538"/>
          <a:ext cx="1239777" cy="867844"/>
        </a:xfrm>
        <a:prstGeom prst="chevron">
          <a:avLst/>
        </a:prstGeom>
        <a:solidFill>
          <a:schemeClr val="accent5">
            <a:hueOff val="1085675"/>
            <a:satOff val="3732"/>
            <a:lumOff val="-17909"/>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a:t>2</a:t>
          </a:r>
        </a:p>
      </dsp:txBody>
      <dsp:txXfrm rot="5400000">
        <a:off x="-185966" y="1282538"/>
        <a:ext cx="1239777" cy="867844"/>
      </dsp:txXfrm>
    </dsp:sp>
    <dsp:sp modelId="{2392C365-10AA-4E7F-9065-E4832540389C}">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s-EC" sz="5000" kern="1200"/>
            <a:t>Ayudas Técnicas</a:t>
          </a:r>
        </a:p>
      </dsp:txBody>
      <dsp:txXfrm rot="5400000">
        <a:off x="4145794" y="-2181378"/>
        <a:ext cx="805855" cy="7361755"/>
      </dsp:txXfrm>
    </dsp:sp>
    <dsp:sp modelId="{42A1E2AB-556E-4615-B143-97A4F2A2F7D1}">
      <dsp:nvSpPr>
        <dsp:cNvPr id="0" name=""/>
        <dsp:cNvSpPr/>
      </dsp:nvSpPr>
      <dsp:spPr>
        <a:xfrm rot="5400000">
          <a:off x="-185966" y="2375579"/>
          <a:ext cx="1239777" cy="867844"/>
        </a:xfrm>
        <a:prstGeom prst="chevron">
          <a:avLst/>
        </a:prstGeom>
        <a:solidFill>
          <a:schemeClr val="accent5">
            <a:hueOff val="2171350"/>
            <a:satOff val="7464"/>
            <a:lumOff val="-35817"/>
            <a:alphaOff val="0"/>
          </a:schemeClr>
        </a:solidFill>
        <a:ln w="25400" cap="flat" cmpd="sng" algn="ctr">
          <a:solidFill>
            <a:schemeClr val="accent5">
              <a:hueOff val="2171350"/>
              <a:satOff val="7464"/>
              <a:lumOff val="-358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a:t>3</a:t>
          </a:r>
        </a:p>
      </dsp:txBody>
      <dsp:txXfrm rot="5400000">
        <a:off x="-185966" y="2375579"/>
        <a:ext cx="1239777" cy="867844"/>
      </dsp:txXfrm>
    </dsp:sp>
    <dsp:sp modelId="{36A3E7A0-6B9C-485A-BF34-9E7C870E06B8}">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25400" cap="flat" cmpd="sng" algn="ctr">
          <a:solidFill>
            <a:schemeClr val="accent5">
              <a:hueOff val="2171350"/>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s-EC" sz="5000" kern="1200"/>
            <a:t>Servicios Médicos</a:t>
          </a:r>
        </a:p>
      </dsp:txBody>
      <dsp:txXfrm rot="5400000">
        <a:off x="4145794" y="-1088336"/>
        <a:ext cx="805855" cy="7361755"/>
      </dsp:txXfrm>
    </dsp:sp>
    <dsp:sp modelId="{622FB1C6-3069-4037-ACEA-54B3C6492E5C}">
      <dsp:nvSpPr>
        <dsp:cNvPr id="0" name=""/>
        <dsp:cNvSpPr/>
      </dsp:nvSpPr>
      <dsp:spPr>
        <a:xfrm rot="5400000">
          <a:off x="-185966" y="3468621"/>
          <a:ext cx="1239777" cy="867844"/>
        </a:xfrm>
        <a:prstGeom prst="chevron">
          <a:avLst/>
        </a:prstGeom>
        <a:solidFill>
          <a:schemeClr val="accent5">
            <a:hueOff val="3257024"/>
            <a:satOff val="11196"/>
            <a:lumOff val="-53726"/>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a:t>4</a:t>
          </a:r>
        </a:p>
      </dsp:txBody>
      <dsp:txXfrm rot="5400000">
        <a:off x="-185966" y="3468621"/>
        <a:ext cx="1239777" cy="867844"/>
      </dsp:txXfrm>
    </dsp:sp>
    <dsp:sp modelId="{EC5D1086-62AF-4BE8-91CF-431EA8271CFD}">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s-EC" sz="5000" kern="1200"/>
            <a:t>Defensa de Derechos </a:t>
          </a:r>
        </a:p>
      </dsp:txBody>
      <dsp:txXfrm rot="5400000">
        <a:off x="4145794" y="4704"/>
        <a:ext cx="805855" cy="736175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74E7D-A708-4496-AE94-930EC4044329}">
      <dsp:nvSpPr>
        <dsp:cNvPr id="0" name=""/>
        <dsp:cNvSpPr/>
      </dsp:nvSpPr>
      <dsp:spPr>
        <a:xfrm>
          <a:off x="0" y="293905"/>
          <a:ext cx="8229600" cy="1180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a:lnSpc>
              <a:spcPct val="90000"/>
            </a:lnSpc>
            <a:spcBef>
              <a:spcPct val="0"/>
            </a:spcBef>
            <a:spcAft>
              <a:spcPct val="35000"/>
            </a:spcAft>
          </a:pPr>
          <a:r>
            <a:rPr lang="es-EC" sz="4100" kern="1200" dirty="0" smtClean="0"/>
            <a:t>2</a:t>
          </a:r>
          <a:endParaRPr lang="es-EC" sz="4100" kern="1200" dirty="0"/>
        </a:p>
      </dsp:txBody>
      <dsp:txXfrm>
        <a:off x="0" y="293905"/>
        <a:ext cx="8229600" cy="1180800"/>
      </dsp:txXfrm>
    </dsp:sp>
    <dsp:sp modelId="{9A48D393-FB3C-4CD0-94B9-A2E62B4AA8EC}">
      <dsp:nvSpPr>
        <dsp:cNvPr id="0" name=""/>
        <dsp:cNvSpPr/>
      </dsp:nvSpPr>
      <dsp:spPr>
        <a:xfrm>
          <a:off x="0" y="1474705"/>
          <a:ext cx="8229600" cy="275735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r>
            <a:rPr lang="es-EC" sz="4100" kern="1200" dirty="0" smtClean="0"/>
            <a:t>El crecimiento organizacional exige un crecimiento de la capacidad para rendir cuentas y transparentar lo que hacemos.</a:t>
          </a:r>
          <a:endParaRPr lang="es-EC" sz="4100" kern="1200" dirty="0"/>
        </a:p>
      </dsp:txBody>
      <dsp:txXfrm>
        <a:off x="0" y="1474705"/>
        <a:ext cx="8229600" cy="275735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74E7D-A708-4496-AE94-930EC4044329}">
      <dsp:nvSpPr>
        <dsp:cNvPr id="0" name=""/>
        <dsp:cNvSpPr/>
      </dsp:nvSpPr>
      <dsp:spPr>
        <a:xfrm>
          <a:off x="0" y="3576"/>
          <a:ext cx="8229600" cy="1065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s-EC" sz="3700" kern="1200" dirty="0" smtClean="0"/>
            <a:t>3</a:t>
          </a:r>
          <a:endParaRPr lang="es-EC" sz="3700" kern="1200" dirty="0"/>
        </a:p>
      </dsp:txBody>
      <dsp:txXfrm>
        <a:off x="0" y="3576"/>
        <a:ext cx="8229600" cy="1065600"/>
      </dsp:txXfrm>
    </dsp:sp>
    <dsp:sp modelId="{9A48D393-FB3C-4CD0-94B9-A2E62B4AA8EC}">
      <dsp:nvSpPr>
        <dsp:cNvPr id="0" name=""/>
        <dsp:cNvSpPr/>
      </dsp:nvSpPr>
      <dsp:spPr>
        <a:xfrm>
          <a:off x="0" y="1069176"/>
          <a:ext cx="8229600" cy="345321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s-EC" sz="3700" kern="1200" dirty="0" smtClean="0"/>
            <a:t>En la planificación deben considerarse las actividades relativas a la rendición de cuentas y la transparencia, de este modo también se les asignarán recursos y tiempo.</a:t>
          </a:r>
          <a:endParaRPr lang="es-EC" sz="3700" kern="1200" dirty="0"/>
        </a:p>
      </dsp:txBody>
      <dsp:txXfrm>
        <a:off x="0" y="1069176"/>
        <a:ext cx="8229600" cy="345321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74E7D-A708-4496-AE94-930EC4044329}">
      <dsp:nvSpPr>
        <dsp:cNvPr id="0" name=""/>
        <dsp:cNvSpPr/>
      </dsp:nvSpPr>
      <dsp:spPr>
        <a:xfrm>
          <a:off x="0" y="40678"/>
          <a:ext cx="8229600" cy="1180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a:lnSpc>
              <a:spcPct val="90000"/>
            </a:lnSpc>
            <a:spcBef>
              <a:spcPct val="0"/>
            </a:spcBef>
            <a:spcAft>
              <a:spcPct val="35000"/>
            </a:spcAft>
          </a:pPr>
          <a:r>
            <a:rPr lang="es-EC" sz="4100" kern="1200" dirty="0" smtClean="0"/>
            <a:t>4</a:t>
          </a:r>
          <a:endParaRPr lang="es-EC" sz="4100" kern="1200" dirty="0"/>
        </a:p>
      </dsp:txBody>
      <dsp:txXfrm>
        <a:off x="0" y="40678"/>
        <a:ext cx="8229600" cy="1180800"/>
      </dsp:txXfrm>
    </dsp:sp>
    <dsp:sp modelId="{9A48D393-FB3C-4CD0-94B9-A2E62B4AA8EC}">
      <dsp:nvSpPr>
        <dsp:cNvPr id="0" name=""/>
        <dsp:cNvSpPr/>
      </dsp:nvSpPr>
      <dsp:spPr>
        <a:xfrm>
          <a:off x="0" y="1221479"/>
          <a:ext cx="8229600" cy="32638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r>
            <a:rPr lang="es-EC" sz="4100" kern="1200" dirty="0" smtClean="0"/>
            <a:t>Si no hay rendición de cuentas y transparencia no hay confianza social; por tanto, se carece de legitimidad y credibilidad.</a:t>
          </a:r>
          <a:endParaRPr lang="es-EC" sz="4100" kern="1200" dirty="0"/>
        </a:p>
      </dsp:txBody>
      <dsp:txXfrm>
        <a:off x="0" y="1221479"/>
        <a:ext cx="8229600" cy="32638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3FBCEB-98CE-4B41-97A4-BBA29F662534}">
      <dsp:nvSpPr>
        <dsp:cNvPr id="0" name=""/>
        <dsp:cNvSpPr/>
      </dsp:nvSpPr>
      <dsp:spPr>
        <a:xfrm rot="16200000">
          <a:off x="925909" y="-925909"/>
          <a:ext cx="2262981" cy="4114800"/>
        </a:xfrm>
        <a:prstGeom prst="round1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bg1"/>
              </a:solidFill>
              <a:latin typeface="+mn-lt"/>
              <a:ea typeface="+mn-ea"/>
              <a:cs typeface="+mn-cs"/>
            </a:rPr>
            <a:t>Somos 52 personas al servicio de la comunidad.</a:t>
          </a:r>
          <a:endParaRPr lang="es-EC" sz="1800" kern="1200" dirty="0" smtClean="0">
            <a:solidFill>
              <a:schemeClr val="bg1"/>
            </a:solidFill>
            <a:latin typeface="+mn-lt"/>
            <a:ea typeface="+mn-ea"/>
            <a:cs typeface="+mn-cs"/>
          </a:endParaRPr>
        </a:p>
      </dsp:txBody>
      <dsp:txXfrm rot="16200000">
        <a:off x="1208781" y="-1208781"/>
        <a:ext cx="1697236" cy="4114800"/>
      </dsp:txXfrm>
    </dsp:sp>
    <dsp:sp modelId="{AF065656-123B-4C80-9F9F-845D1AAA3E78}">
      <dsp:nvSpPr>
        <dsp:cNvPr id="0" name=""/>
        <dsp:cNvSpPr/>
      </dsp:nvSpPr>
      <dsp:spPr>
        <a:xfrm>
          <a:off x="4114800" y="0"/>
          <a:ext cx="4114800" cy="2262981"/>
        </a:xfrm>
        <a:prstGeom prst="round1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Hace 15 años se atendían a 70 personas por mes y ya durante los últimos 6 años se ha mantenido un promedio de 700 personas/ mes en todos los servicios.</a:t>
          </a:r>
          <a:endParaRPr lang="es-EC" sz="1800" kern="1200" dirty="0"/>
        </a:p>
      </dsp:txBody>
      <dsp:txXfrm>
        <a:off x="4114800" y="0"/>
        <a:ext cx="4114800" cy="1697236"/>
      </dsp:txXfrm>
    </dsp:sp>
    <dsp:sp modelId="{CB4E13E2-9394-4569-B920-280143E7C326}">
      <dsp:nvSpPr>
        <dsp:cNvPr id="0" name=""/>
        <dsp:cNvSpPr/>
      </dsp:nvSpPr>
      <dsp:spPr>
        <a:xfrm rot="10800000">
          <a:off x="0" y="2262981"/>
          <a:ext cx="4114800" cy="2262981"/>
        </a:xfrm>
        <a:prstGeom prst="round1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smtClean="0">
              <a:solidFill>
                <a:schemeClr val="tx1"/>
              </a:solidFill>
              <a:latin typeface="+mn-lt"/>
              <a:ea typeface="+mn-ea"/>
              <a:cs typeface="+mn-cs"/>
            </a:rPr>
            <a:t>El 75% de los pacientes de la Fundación se concentran en el programa de rehabilitación, de los cuales, aproximadamente 300 acuden al laboratorio de órtesis y prótesis.</a:t>
          </a:r>
          <a:endParaRPr lang="es-EC" sz="1800" kern="1200"/>
        </a:p>
      </dsp:txBody>
      <dsp:txXfrm rot="10800000">
        <a:off x="0" y="2828726"/>
        <a:ext cx="4114800" cy="1697236"/>
      </dsp:txXfrm>
    </dsp:sp>
    <dsp:sp modelId="{F1C748ED-598E-43B6-826E-2CB733160F31}">
      <dsp:nvSpPr>
        <dsp:cNvPr id="0" name=""/>
        <dsp:cNvSpPr/>
      </dsp:nvSpPr>
      <dsp:spPr>
        <a:xfrm rot="5400000">
          <a:off x="5040709" y="1337072"/>
          <a:ext cx="2262981" cy="4114800"/>
        </a:xfrm>
        <a:prstGeom prst="round1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mn-lt"/>
              <a:ea typeface="+mn-ea"/>
              <a:cs typeface="+mn-cs"/>
            </a:rPr>
            <a:t>Actualmente atendemos a aprox. 700 personas por mes. </a:t>
          </a:r>
          <a:endParaRPr lang="es-EC" sz="1800" kern="1200" dirty="0"/>
        </a:p>
      </dsp:txBody>
      <dsp:txXfrm rot="5400000">
        <a:off x="5323581" y="1619944"/>
        <a:ext cx="1697236" cy="4114800"/>
      </dsp:txXfrm>
    </dsp:sp>
    <dsp:sp modelId="{2D56AB3C-73C0-4EDC-B67D-819A423CEF21}">
      <dsp:nvSpPr>
        <dsp:cNvPr id="0" name=""/>
        <dsp:cNvSpPr/>
      </dsp:nvSpPr>
      <dsp:spPr>
        <a:xfrm>
          <a:off x="2880359" y="1697236"/>
          <a:ext cx="2468880" cy="113149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Impacto</a:t>
          </a:r>
          <a:endParaRPr lang="es-EC" sz="1800" kern="1200" dirty="0"/>
        </a:p>
      </dsp:txBody>
      <dsp:txXfrm>
        <a:off x="2880359" y="1697236"/>
        <a:ext cx="2468880" cy="11314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382E6F-204F-4CA1-94CA-96052136AA26}">
      <dsp:nvSpPr>
        <dsp:cNvPr id="0" name=""/>
        <dsp:cNvSpPr/>
      </dsp:nvSpPr>
      <dsp:spPr>
        <a:xfrm>
          <a:off x="1628772" y="0"/>
          <a:ext cx="5214973" cy="5214973"/>
        </a:xfrm>
        <a:prstGeom prst="diamond">
          <a:avLst/>
        </a:prstGeom>
        <a:solidFill>
          <a:srgbClr val="FFFF66"/>
        </a:solidFill>
        <a:ln>
          <a:noFill/>
        </a:ln>
        <a:effectLst/>
      </dsp:spPr>
      <dsp:style>
        <a:lnRef idx="0">
          <a:scrgbClr r="0" g="0" b="0"/>
        </a:lnRef>
        <a:fillRef idx="1">
          <a:scrgbClr r="0" g="0" b="0"/>
        </a:fillRef>
        <a:effectRef idx="0">
          <a:scrgbClr r="0" g="0" b="0"/>
        </a:effectRef>
        <a:fontRef idx="minor"/>
      </dsp:style>
    </dsp:sp>
    <dsp:sp modelId="{720C02F4-B970-4CAE-8005-B528CFA74BAB}">
      <dsp:nvSpPr>
        <dsp:cNvPr id="0" name=""/>
        <dsp:cNvSpPr/>
      </dsp:nvSpPr>
      <dsp:spPr>
        <a:xfrm>
          <a:off x="2124194" y="495422"/>
          <a:ext cx="2033839" cy="2033839"/>
        </a:xfrm>
        <a:prstGeom prst="round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En los últimos 6 años, se ha atendido a nivel nacional a 46.286 personas, esto es un promedio de 7.714 pacientes anualmente y aprox. 108.305 consultas médicas, casi 18.050 anuales.  </a:t>
          </a:r>
          <a:endParaRPr lang="es-EC" sz="1300" kern="1200" dirty="0"/>
        </a:p>
      </dsp:txBody>
      <dsp:txXfrm>
        <a:off x="2124194" y="495422"/>
        <a:ext cx="2033839" cy="2033839"/>
      </dsp:txXfrm>
    </dsp:sp>
    <dsp:sp modelId="{D1E736E1-ABFE-44EB-B860-5C86C4B6292D}">
      <dsp:nvSpPr>
        <dsp:cNvPr id="0" name=""/>
        <dsp:cNvSpPr/>
      </dsp:nvSpPr>
      <dsp:spPr>
        <a:xfrm>
          <a:off x="4314483" y="495422"/>
          <a:ext cx="2033839" cy="2033839"/>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En el Programa “Prótesis para el Ecuador” por un monto </a:t>
          </a:r>
          <a:r>
            <a:rPr lang="es-ES" sz="1100" kern="1200" dirty="0" smtClean="0"/>
            <a:t>aproximado anual de $50.000,00 se han donado desde el año 2005 al 2008 197 prótesis para miembros inferiores de alta tecnología. </a:t>
          </a:r>
          <a:endParaRPr lang="es-EC" sz="1100" kern="1200" dirty="0"/>
        </a:p>
      </dsp:txBody>
      <dsp:txXfrm>
        <a:off x="4314483" y="495422"/>
        <a:ext cx="2033839" cy="2033839"/>
      </dsp:txXfrm>
    </dsp:sp>
    <dsp:sp modelId="{38DF20A1-B666-430E-9150-63AAA082A942}">
      <dsp:nvSpPr>
        <dsp:cNvPr id="0" name=""/>
        <dsp:cNvSpPr/>
      </dsp:nvSpPr>
      <dsp:spPr>
        <a:xfrm>
          <a:off x="2124194" y="2685711"/>
          <a:ext cx="2033839" cy="2033839"/>
        </a:xfrm>
        <a:prstGeom prst="round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A partir del 2009 el Programa Cruz Roja ha dotado de 30 prótesis gratuitas para personas de escasos recursos económicos a nivel nacional.</a:t>
          </a:r>
          <a:endParaRPr lang="es-EC" sz="1100" kern="1200" dirty="0"/>
        </a:p>
      </dsp:txBody>
      <dsp:txXfrm>
        <a:off x="2124194" y="2685711"/>
        <a:ext cx="2033839" cy="2033839"/>
      </dsp:txXfrm>
    </dsp:sp>
    <dsp:sp modelId="{92116924-5311-41CD-9C51-DA0CEE49FE2C}">
      <dsp:nvSpPr>
        <dsp:cNvPr id="0" name=""/>
        <dsp:cNvSpPr/>
      </dsp:nvSpPr>
      <dsp:spPr>
        <a:xfrm>
          <a:off x="4314483" y="2685711"/>
          <a:ext cx="2033839" cy="203383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El 63% de nuestros pacientes reciben asistencia económica y subsidios para su rehabilitación.</a:t>
          </a:r>
          <a:endParaRPr lang="es-EC" sz="1100" kern="1200" dirty="0"/>
        </a:p>
      </dsp:txBody>
      <dsp:txXfrm>
        <a:off x="4314483" y="2685711"/>
        <a:ext cx="2033839" cy="20338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67FB8-CF10-4AF3-970E-4A405831D477}">
      <dsp:nvSpPr>
        <dsp:cNvPr id="0" name=""/>
        <dsp:cNvSpPr/>
      </dsp:nvSpPr>
      <dsp:spPr>
        <a:xfrm>
          <a:off x="277524" y="0"/>
          <a:ext cx="7880230" cy="4925144"/>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6F898C53-C11A-4AFF-ABD7-471D99654EE4}">
      <dsp:nvSpPr>
        <dsp:cNvPr id="0" name=""/>
        <dsp:cNvSpPr/>
      </dsp:nvSpPr>
      <dsp:spPr>
        <a:xfrm>
          <a:off x="1278314" y="3399334"/>
          <a:ext cx="204885" cy="204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07E85-5105-452F-AAA2-08F04A0974BA}">
      <dsp:nvSpPr>
        <dsp:cNvPr id="0" name=""/>
        <dsp:cNvSpPr/>
      </dsp:nvSpPr>
      <dsp:spPr>
        <a:xfrm>
          <a:off x="1562925" y="3501777"/>
          <a:ext cx="3055939" cy="1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5" tIns="0" rIns="0" bIns="0" numCol="1" spcCol="1270" anchor="t" anchorCtr="0">
          <a:noAutofit/>
        </a:bodyPr>
        <a:lstStyle/>
        <a:p>
          <a:pPr lvl="0" algn="l" defTabSz="1244600">
            <a:lnSpc>
              <a:spcPct val="90000"/>
            </a:lnSpc>
            <a:spcBef>
              <a:spcPct val="0"/>
            </a:spcBef>
            <a:spcAft>
              <a:spcPct val="35000"/>
            </a:spcAft>
          </a:pPr>
          <a:r>
            <a:rPr lang="es-EC" sz="2800" b="1" kern="1200" dirty="0" smtClean="0">
              <a:solidFill>
                <a:srgbClr val="FF3300"/>
              </a:solidFill>
            </a:rPr>
            <a:t>Financiadora</a:t>
          </a:r>
          <a:endParaRPr lang="es-EC" sz="2800" b="1" kern="1200" dirty="0">
            <a:solidFill>
              <a:srgbClr val="FF3300"/>
            </a:solidFill>
          </a:endParaRPr>
        </a:p>
      </dsp:txBody>
      <dsp:txXfrm>
        <a:off x="1562925" y="3501777"/>
        <a:ext cx="3055939" cy="1423366"/>
      </dsp:txXfrm>
    </dsp:sp>
    <dsp:sp modelId="{29B53513-2471-494F-A3EB-16C87788445B}">
      <dsp:nvSpPr>
        <dsp:cNvPr id="0" name=""/>
        <dsp:cNvSpPr/>
      </dsp:nvSpPr>
      <dsp:spPr>
        <a:xfrm>
          <a:off x="3086826" y="2060680"/>
          <a:ext cx="370370" cy="370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EB4E3-FBD9-4927-A792-74588A1E0984}">
      <dsp:nvSpPr>
        <dsp:cNvPr id="0" name=""/>
        <dsp:cNvSpPr/>
      </dsp:nvSpPr>
      <dsp:spPr>
        <a:xfrm>
          <a:off x="3272012" y="2245865"/>
          <a:ext cx="1891255" cy="2679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52" tIns="0" rIns="0" bIns="0" numCol="1" spcCol="1270" anchor="t" anchorCtr="0">
          <a:noAutofit/>
        </a:bodyPr>
        <a:lstStyle/>
        <a:p>
          <a:pPr lvl="0" algn="l" defTabSz="1111250">
            <a:lnSpc>
              <a:spcPct val="90000"/>
            </a:lnSpc>
            <a:spcBef>
              <a:spcPct val="0"/>
            </a:spcBef>
            <a:spcAft>
              <a:spcPct val="35000"/>
            </a:spcAft>
          </a:pPr>
          <a:r>
            <a:rPr lang="es-EC" sz="2500" kern="1200" dirty="0" smtClean="0">
              <a:solidFill>
                <a:srgbClr val="FF3300"/>
              </a:solidFill>
            </a:rPr>
            <a:t>Ejecutora (Programas y Servicios)</a:t>
          </a:r>
          <a:endParaRPr lang="es-EC" sz="2500" kern="1200" dirty="0">
            <a:solidFill>
              <a:srgbClr val="FF3300"/>
            </a:solidFill>
          </a:endParaRPr>
        </a:p>
      </dsp:txBody>
      <dsp:txXfrm>
        <a:off x="3272012" y="2245865"/>
        <a:ext cx="1891255" cy="2679278"/>
      </dsp:txXfrm>
    </dsp:sp>
    <dsp:sp modelId="{CFF5DE69-3369-4FA2-BF2C-89609A1B1041}">
      <dsp:nvSpPr>
        <dsp:cNvPr id="0" name=""/>
        <dsp:cNvSpPr/>
      </dsp:nvSpPr>
      <dsp:spPr>
        <a:xfrm>
          <a:off x="5261770" y="1246061"/>
          <a:ext cx="512214" cy="51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54669-B1CE-417B-992E-81A55232027D}">
      <dsp:nvSpPr>
        <dsp:cNvPr id="0" name=""/>
        <dsp:cNvSpPr/>
      </dsp:nvSpPr>
      <dsp:spPr>
        <a:xfrm>
          <a:off x="5517878" y="1502168"/>
          <a:ext cx="1891255" cy="34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12" tIns="0" rIns="0" bIns="0" numCol="1" spcCol="1270" anchor="t" anchorCtr="0">
          <a:noAutofit/>
        </a:bodyPr>
        <a:lstStyle/>
        <a:p>
          <a:pPr lvl="0" algn="l" defTabSz="1111250">
            <a:lnSpc>
              <a:spcPct val="90000"/>
            </a:lnSpc>
            <a:spcBef>
              <a:spcPct val="0"/>
            </a:spcBef>
            <a:spcAft>
              <a:spcPct val="35000"/>
            </a:spcAft>
          </a:pPr>
          <a:r>
            <a:rPr lang="es-EC" sz="2500" b="1" kern="1200" dirty="0" smtClean="0">
              <a:solidFill>
                <a:srgbClr val="FF3300"/>
              </a:solidFill>
            </a:rPr>
            <a:t>AES</a:t>
          </a:r>
          <a:endParaRPr lang="es-EC" sz="2500" b="1" kern="1200" dirty="0">
            <a:solidFill>
              <a:srgbClr val="FF3300"/>
            </a:solidFill>
          </a:endParaRPr>
        </a:p>
      </dsp:txBody>
      <dsp:txXfrm>
        <a:off x="5517878" y="1502168"/>
        <a:ext cx="1891255" cy="34229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67FB8-CF10-4AF3-970E-4A405831D477}">
      <dsp:nvSpPr>
        <dsp:cNvPr id="0" name=""/>
        <dsp:cNvSpPr/>
      </dsp:nvSpPr>
      <dsp:spPr>
        <a:xfrm>
          <a:off x="277524" y="0"/>
          <a:ext cx="7880230" cy="4925144"/>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6F898C53-C11A-4AFF-ABD7-471D99654EE4}">
      <dsp:nvSpPr>
        <dsp:cNvPr id="0" name=""/>
        <dsp:cNvSpPr/>
      </dsp:nvSpPr>
      <dsp:spPr>
        <a:xfrm>
          <a:off x="1278314" y="3399334"/>
          <a:ext cx="204885" cy="204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07E85-5105-452F-AAA2-08F04A0974BA}">
      <dsp:nvSpPr>
        <dsp:cNvPr id="0" name=""/>
        <dsp:cNvSpPr/>
      </dsp:nvSpPr>
      <dsp:spPr>
        <a:xfrm>
          <a:off x="1562925" y="3501777"/>
          <a:ext cx="3055939" cy="1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5" tIns="0" rIns="0" bIns="0" numCol="1" spcCol="1270" anchor="t" anchorCtr="0">
          <a:noAutofit/>
        </a:bodyPr>
        <a:lstStyle/>
        <a:p>
          <a:pPr lvl="0" algn="l" defTabSz="1066800">
            <a:lnSpc>
              <a:spcPct val="90000"/>
            </a:lnSpc>
            <a:spcBef>
              <a:spcPct val="0"/>
            </a:spcBef>
            <a:spcAft>
              <a:spcPct val="35000"/>
            </a:spcAft>
          </a:pPr>
          <a:r>
            <a:rPr lang="es-EC" sz="2400" b="0" kern="1200" dirty="0" smtClean="0">
              <a:solidFill>
                <a:srgbClr val="FF3300"/>
              </a:solidFill>
            </a:rPr>
            <a:t>Financiadora</a:t>
          </a:r>
          <a:endParaRPr lang="es-EC" sz="2400" b="0" kern="1200" dirty="0">
            <a:solidFill>
              <a:srgbClr val="FF3300"/>
            </a:solidFill>
          </a:endParaRPr>
        </a:p>
      </dsp:txBody>
      <dsp:txXfrm>
        <a:off x="1562925" y="3501777"/>
        <a:ext cx="3055939" cy="1423366"/>
      </dsp:txXfrm>
    </dsp:sp>
    <dsp:sp modelId="{29B53513-2471-494F-A3EB-16C87788445B}">
      <dsp:nvSpPr>
        <dsp:cNvPr id="0" name=""/>
        <dsp:cNvSpPr/>
      </dsp:nvSpPr>
      <dsp:spPr>
        <a:xfrm>
          <a:off x="3086826" y="2060680"/>
          <a:ext cx="370370" cy="370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EB4E3-FBD9-4927-A792-74588A1E0984}">
      <dsp:nvSpPr>
        <dsp:cNvPr id="0" name=""/>
        <dsp:cNvSpPr/>
      </dsp:nvSpPr>
      <dsp:spPr>
        <a:xfrm>
          <a:off x="3528381" y="2245865"/>
          <a:ext cx="3538746" cy="2679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52" tIns="0" rIns="0" bIns="0" numCol="1" spcCol="1270" anchor="t" anchorCtr="0">
          <a:noAutofit/>
        </a:bodyPr>
        <a:lstStyle/>
        <a:p>
          <a:pPr lvl="0" algn="l" defTabSz="1244600">
            <a:lnSpc>
              <a:spcPct val="90000"/>
            </a:lnSpc>
            <a:spcBef>
              <a:spcPct val="0"/>
            </a:spcBef>
            <a:spcAft>
              <a:spcPct val="35000"/>
            </a:spcAft>
          </a:pPr>
          <a:r>
            <a:rPr lang="es-EC" sz="2800" b="1" kern="1200" dirty="0" smtClean="0">
              <a:solidFill>
                <a:srgbClr val="FF3300"/>
              </a:solidFill>
            </a:rPr>
            <a:t>Ejecutora (Programas y Servicios)</a:t>
          </a:r>
          <a:endParaRPr lang="es-EC" sz="2800" b="1" kern="1200" dirty="0">
            <a:solidFill>
              <a:srgbClr val="FF3300"/>
            </a:solidFill>
          </a:endParaRPr>
        </a:p>
      </dsp:txBody>
      <dsp:txXfrm>
        <a:off x="3528381" y="2245865"/>
        <a:ext cx="3538746" cy="2679278"/>
      </dsp:txXfrm>
    </dsp:sp>
    <dsp:sp modelId="{CFF5DE69-3369-4FA2-BF2C-89609A1B1041}">
      <dsp:nvSpPr>
        <dsp:cNvPr id="0" name=""/>
        <dsp:cNvSpPr/>
      </dsp:nvSpPr>
      <dsp:spPr>
        <a:xfrm>
          <a:off x="5261770" y="1246061"/>
          <a:ext cx="512214" cy="51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54669-B1CE-417B-992E-81A55232027D}">
      <dsp:nvSpPr>
        <dsp:cNvPr id="0" name=""/>
        <dsp:cNvSpPr/>
      </dsp:nvSpPr>
      <dsp:spPr>
        <a:xfrm>
          <a:off x="5517878" y="1502168"/>
          <a:ext cx="1891255" cy="34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12" tIns="0" rIns="0" bIns="0" numCol="1" spcCol="1270" anchor="t" anchorCtr="0">
          <a:noAutofit/>
        </a:bodyPr>
        <a:lstStyle/>
        <a:p>
          <a:pPr lvl="0" algn="l" defTabSz="889000">
            <a:lnSpc>
              <a:spcPct val="90000"/>
            </a:lnSpc>
            <a:spcBef>
              <a:spcPct val="0"/>
            </a:spcBef>
            <a:spcAft>
              <a:spcPct val="35000"/>
            </a:spcAft>
          </a:pPr>
          <a:r>
            <a:rPr lang="es-EC" sz="2000" b="0" kern="1200" dirty="0" smtClean="0">
              <a:solidFill>
                <a:srgbClr val="FF3300"/>
              </a:solidFill>
            </a:rPr>
            <a:t>AES</a:t>
          </a:r>
          <a:endParaRPr lang="es-EC" sz="2000" b="0" kern="1200" dirty="0">
            <a:solidFill>
              <a:srgbClr val="FF3300"/>
            </a:solidFill>
          </a:endParaRPr>
        </a:p>
      </dsp:txBody>
      <dsp:txXfrm>
        <a:off x="5517878" y="1502168"/>
        <a:ext cx="1891255" cy="34229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E0F03D-F2D9-404F-B044-1CEDED4F5F56}">
      <dsp:nvSpPr>
        <dsp:cNvPr id="0" name=""/>
        <dsp:cNvSpPr/>
      </dsp:nvSpPr>
      <dsp:spPr>
        <a:xfrm>
          <a:off x="0" y="3818047"/>
          <a:ext cx="7464152" cy="1253168"/>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Recuperación de Costos</a:t>
          </a:r>
          <a:endParaRPr lang="es-EC" sz="2400" kern="1200" dirty="0"/>
        </a:p>
      </dsp:txBody>
      <dsp:txXfrm>
        <a:off x="0" y="3818047"/>
        <a:ext cx="7464152" cy="676710"/>
      </dsp:txXfrm>
    </dsp:sp>
    <dsp:sp modelId="{96635997-A698-4D99-9628-A15FC9977E7C}">
      <dsp:nvSpPr>
        <dsp:cNvPr id="0" name=""/>
        <dsp:cNvSpPr/>
      </dsp:nvSpPr>
      <dsp:spPr>
        <a:xfrm>
          <a:off x="0" y="4469694"/>
          <a:ext cx="7464152" cy="57645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s-EC" sz="3600" kern="1200" dirty="0" smtClean="0"/>
            <a:t>Autogestión/ Sostenibilidad</a:t>
          </a:r>
          <a:endParaRPr lang="es-EC" sz="3600" kern="1200" dirty="0"/>
        </a:p>
      </dsp:txBody>
      <dsp:txXfrm>
        <a:off x="0" y="4469694"/>
        <a:ext cx="7464152" cy="576457"/>
      </dsp:txXfrm>
    </dsp:sp>
    <dsp:sp modelId="{3B07FEE1-3BEF-4D9B-9A49-8A01B36BFA8E}">
      <dsp:nvSpPr>
        <dsp:cNvPr id="0" name=""/>
        <dsp:cNvSpPr/>
      </dsp:nvSpPr>
      <dsp:spPr>
        <a:xfrm rot="10800000">
          <a:off x="0" y="1909471"/>
          <a:ext cx="7464152" cy="1927372"/>
        </a:xfrm>
        <a:prstGeom prst="upArrowCallout">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Romper paradigma</a:t>
          </a:r>
          <a:endParaRPr lang="es-EC" sz="2400" kern="1200" dirty="0"/>
        </a:p>
      </dsp:txBody>
      <dsp:txXfrm>
        <a:off x="0" y="1909471"/>
        <a:ext cx="7464152" cy="676507"/>
      </dsp:txXfrm>
    </dsp:sp>
    <dsp:sp modelId="{235EB3A9-2750-47B5-A308-34E689733A0F}">
      <dsp:nvSpPr>
        <dsp:cNvPr id="0" name=""/>
        <dsp:cNvSpPr/>
      </dsp:nvSpPr>
      <dsp:spPr>
        <a:xfrm>
          <a:off x="0" y="2585979"/>
          <a:ext cx="7464152" cy="57628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s-EC" sz="3600" kern="1200" dirty="0" smtClean="0"/>
            <a:t>Fundación = Gratuidad</a:t>
          </a:r>
          <a:endParaRPr lang="es-EC" sz="3600" kern="1200" dirty="0"/>
        </a:p>
      </dsp:txBody>
      <dsp:txXfrm>
        <a:off x="0" y="2585979"/>
        <a:ext cx="7464152" cy="576284"/>
      </dsp:txXfrm>
    </dsp:sp>
    <dsp:sp modelId="{0D69AE2D-E254-460C-91C2-614D1EC07B5E}">
      <dsp:nvSpPr>
        <dsp:cNvPr id="0" name=""/>
        <dsp:cNvSpPr/>
      </dsp:nvSpPr>
      <dsp:spPr>
        <a:xfrm rot="10800000">
          <a:off x="0" y="896"/>
          <a:ext cx="7464152" cy="1927372"/>
        </a:xfrm>
        <a:prstGeom prst="upArrowCallou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Programas y Servicios de Rehabilitación</a:t>
          </a:r>
          <a:endParaRPr lang="es-EC" sz="2400" kern="1200" dirty="0"/>
        </a:p>
      </dsp:txBody>
      <dsp:txXfrm>
        <a:off x="0" y="896"/>
        <a:ext cx="7464152" cy="676507"/>
      </dsp:txXfrm>
    </dsp:sp>
    <dsp:sp modelId="{A5DD1B8A-637D-4CCB-867C-D46C1C16EDEF}">
      <dsp:nvSpPr>
        <dsp:cNvPr id="0" name=""/>
        <dsp:cNvSpPr/>
      </dsp:nvSpPr>
      <dsp:spPr>
        <a:xfrm>
          <a:off x="0" y="677404"/>
          <a:ext cx="7464152" cy="57628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s-EC" sz="3600" kern="1200" dirty="0" smtClean="0"/>
            <a:t>Cobro y Venta</a:t>
          </a:r>
          <a:endParaRPr lang="es-EC" sz="3600" kern="1200" dirty="0"/>
        </a:p>
      </dsp:txBody>
      <dsp:txXfrm>
        <a:off x="0" y="677404"/>
        <a:ext cx="7464152" cy="57628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FE2448-2EF1-4FEE-954D-7C08E8CDF12E}">
      <dsp:nvSpPr>
        <dsp:cNvPr id="0" name=""/>
        <dsp:cNvSpPr/>
      </dsp:nvSpPr>
      <dsp:spPr>
        <a:xfrm>
          <a:off x="3692998" y="1911030"/>
          <a:ext cx="1362714" cy="1362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FHM</a:t>
          </a:r>
          <a:endParaRPr lang="es-EC" sz="3200" kern="1200" dirty="0"/>
        </a:p>
      </dsp:txBody>
      <dsp:txXfrm>
        <a:off x="3692998" y="1911030"/>
        <a:ext cx="1362714" cy="1362714"/>
      </dsp:txXfrm>
    </dsp:sp>
    <dsp:sp modelId="{5CE56375-2927-4BCD-8337-2724D60B3B20}">
      <dsp:nvSpPr>
        <dsp:cNvPr id="0" name=""/>
        <dsp:cNvSpPr/>
      </dsp:nvSpPr>
      <dsp:spPr>
        <a:xfrm rot="16200000">
          <a:off x="4229620" y="1414476"/>
          <a:ext cx="289470" cy="4633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6200000">
        <a:off x="4229620" y="1414476"/>
        <a:ext cx="289470" cy="463322"/>
      </dsp:txXfrm>
    </dsp:sp>
    <dsp:sp modelId="{C6D66714-46B9-4D27-88C0-9293A29C85CD}">
      <dsp:nvSpPr>
        <dsp:cNvPr id="0" name=""/>
        <dsp:cNvSpPr/>
      </dsp:nvSpPr>
      <dsp:spPr>
        <a:xfrm>
          <a:off x="3692998" y="2145"/>
          <a:ext cx="1362714" cy="13627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Beneficiarios</a:t>
          </a:r>
          <a:endParaRPr lang="es-EC" sz="1200" kern="1200" dirty="0"/>
        </a:p>
      </dsp:txBody>
      <dsp:txXfrm>
        <a:off x="3692998" y="2145"/>
        <a:ext cx="1362714" cy="1362714"/>
      </dsp:txXfrm>
    </dsp:sp>
    <dsp:sp modelId="{971D7BEE-50D6-48F7-ACEA-82BF91768C01}">
      <dsp:nvSpPr>
        <dsp:cNvPr id="0" name=""/>
        <dsp:cNvSpPr/>
      </dsp:nvSpPr>
      <dsp:spPr>
        <a:xfrm rot="19800000">
          <a:off x="5049097" y="1887601"/>
          <a:ext cx="289470" cy="463322"/>
        </a:xfrm>
        <a:prstGeom prst="rightArrow">
          <a:avLst>
            <a:gd name="adj1" fmla="val 60000"/>
            <a:gd name="adj2" fmla="val 50000"/>
          </a:avLst>
        </a:prstGeom>
        <a:solidFill>
          <a:schemeClr val="accent2">
            <a:hueOff val="-2880000"/>
            <a:satOff val="-10001"/>
            <a:lumOff val="12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9800000">
        <a:off x="5049097" y="1887601"/>
        <a:ext cx="289470" cy="463322"/>
      </dsp:txXfrm>
    </dsp:sp>
    <dsp:sp modelId="{AA19146F-6F2D-46BA-ACFC-50767FBC7676}">
      <dsp:nvSpPr>
        <dsp:cNvPr id="0" name=""/>
        <dsp:cNvSpPr/>
      </dsp:nvSpPr>
      <dsp:spPr>
        <a:xfrm>
          <a:off x="5346141" y="956587"/>
          <a:ext cx="1362714" cy="1362714"/>
        </a:xfrm>
        <a:prstGeom prst="ellipse">
          <a:avLst/>
        </a:prstGeom>
        <a:solidFill>
          <a:schemeClr val="accent2">
            <a:hueOff val="-2880000"/>
            <a:satOff val="-10001"/>
            <a:lumOff val="1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Donantes</a:t>
          </a:r>
          <a:endParaRPr lang="es-EC" sz="1200" kern="1200" dirty="0"/>
        </a:p>
      </dsp:txBody>
      <dsp:txXfrm>
        <a:off x="5346141" y="956587"/>
        <a:ext cx="1362714" cy="1362714"/>
      </dsp:txXfrm>
    </dsp:sp>
    <dsp:sp modelId="{EB34CD96-375A-43D5-A527-8837AA37195B}">
      <dsp:nvSpPr>
        <dsp:cNvPr id="0" name=""/>
        <dsp:cNvSpPr/>
      </dsp:nvSpPr>
      <dsp:spPr>
        <a:xfrm rot="1800000">
          <a:off x="5049097" y="2833851"/>
          <a:ext cx="289470" cy="463322"/>
        </a:xfrm>
        <a:prstGeom prst="rightArrow">
          <a:avLst>
            <a:gd name="adj1" fmla="val 60000"/>
            <a:gd name="adj2" fmla="val 50000"/>
          </a:avLst>
        </a:prstGeom>
        <a:solidFill>
          <a:schemeClr val="accent2">
            <a:hueOff val="-5760000"/>
            <a:satOff val="-20001"/>
            <a:lumOff val="24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800000">
        <a:off x="5049097" y="2833851"/>
        <a:ext cx="289470" cy="463322"/>
      </dsp:txXfrm>
    </dsp:sp>
    <dsp:sp modelId="{8027545B-000A-4B76-8FDC-071DE4F81547}">
      <dsp:nvSpPr>
        <dsp:cNvPr id="0" name=""/>
        <dsp:cNvSpPr/>
      </dsp:nvSpPr>
      <dsp:spPr>
        <a:xfrm>
          <a:off x="5346141" y="2865472"/>
          <a:ext cx="1362714" cy="1362714"/>
        </a:xfrm>
        <a:prstGeom prst="ellipse">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Estado</a:t>
          </a:r>
          <a:endParaRPr lang="es-EC" sz="1200" kern="1200" dirty="0">
            <a:solidFill>
              <a:schemeClr val="tx1"/>
            </a:solidFill>
          </a:endParaRPr>
        </a:p>
      </dsp:txBody>
      <dsp:txXfrm>
        <a:off x="5346141" y="2865472"/>
        <a:ext cx="1362714" cy="1362714"/>
      </dsp:txXfrm>
    </dsp:sp>
    <dsp:sp modelId="{B3C74324-326C-4338-91F8-2F42AF518045}">
      <dsp:nvSpPr>
        <dsp:cNvPr id="0" name=""/>
        <dsp:cNvSpPr/>
      </dsp:nvSpPr>
      <dsp:spPr>
        <a:xfrm rot="5400000">
          <a:off x="4229620" y="3306976"/>
          <a:ext cx="289470" cy="463322"/>
        </a:xfrm>
        <a:prstGeom prst="rightArrow">
          <a:avLst>
            <a:gd name="adj1" fmla="val 60000"/>
            <a:gd name="adj2" fmla="val 50000"/>
          </a:avLst>
        </a:prstGeom>
        <a:solidFill>
          <a:schemeClr val="accent2">
            <a:hueOff val="-8640000"/>
            <a:satOff val="-30002"/>
            <a:lumOff val="36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4229620" y="3306976"/>
        <a:ext cx="289470" cy="463322"/>
      </dsp:txXfrm>
    </dsp:sp>
    <dsp:sp modelId="{3484C3B0-333C-4580-8CC9-229C1342DEC9}">
      <dsp:nvSpPr>
        <dsp:cNvPr id="0" name=""/>
        <dsp:cNvSpPr/>
      </dsp:nvSpPr>
      <dsp:spPr>
        <a:xfrm>
          <a:off x="3692998" y="3819915"/>
          <a:ext cx="1362714" cy="136271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Equipo de Trabajo</a:t>
          </a:r>
          <a:endParaRPr lang="es-EC" sz="1200" kern="1200" dirty="0">
            <a:solidFill>
              <a:schemeClr val="tx1"/>
            </a:solidFill>
          </a:endParaRPr>
        </a:p>
      </dsp:txBody>
      <dsp:txXfrm>
        <a:off x="3692998" y="3819915"/>
        <a:ext cx="1362714" cy="1362714"/>
      </dsp:txXfrm>
    </dsp:sp>
    <dsp:sp modelId="{FF49A765-3650-45B6-AAAA-4D770C7C26DA}">
      <dsp:nvSpPr>
        <dsp:cNvPr id="0" name=""/>
        <dsp:cNvSpPr/>
      </dsp:nvSpPr>
      <dsp:spPr>
        <a:xfrm rot="9000000">
          <a:off x="3410144" y="2833851"/>
          <a:ext cx="289470" cy="463322"/>
        </a:xfrm>
        <a:prstGeom prst="rightArrow">
          <a:avLst>
            <a:gd name="adj1" fmla="val 60000"/>
            <a:gd name="adj2" fmla="val 50000"/>
          </a:avLst>
        </a:prstGeom>
        <a:solidFill>
          <a:schemeClr val="accent2">
            <a:hueOff val="-11520000"/>
            <a:satOff val="-40002"/>
            <a:lumOff val="48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9000000">
        <a:off x="3410144" y="2833851"/>
        <a:ext cx="289470" cy="463322"/>
      </dsp:txXfrm>
    </dsp:sp>
    <dsp:sp modelId="{642461C8-8AC4-4947-A8F1-B22F90461254}">
      <dsp:nvSpPr>
        <dsp:cNvPr id="0" name=""/>
        <dsp:cNvSpPr/>
      </dsp:nvSpPr>
      <dsp:spPr>
        <a:xfrm>
          <a:off x="2039855" y="2865472"/>
          <a:ext cx="1362714" cy="1362714"/>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Proveedores</a:t>
          </a:r>
          <a:endParaRPr lang="es-EC" sz="1200" kern="1200" dirty="0"/>
        </a:p>
      </dsp:txBody>
      <dsp:txXfrm>
        <a:off x="2039855" y="2865472"/>
        <a:ext cx="1362714" cy="1362714"/>
      </dsp:txXfrm>
    </dsp:sp>
    <dsp:sp modelId="{167FE4BE-B1C7-44A9-94C6-963CDFBF8F83}">
      <dsp:nvSpPr>
        <dsp:cNvPr id="0" name=""/>
        <dsp:cNvSpPr/>
      </dsp:nvSpPr>
      <dsp:spPr>
        <a:xfrm rot="12600000">
          <a:off x="3410144" y="1887601"/>
          <a:ext cx="289470" cy="463322"/>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2600000">
        <a:off x="3410144" y="1887601"/>
        <a:ext cx="289470" cy="463322"/>
      </dsp:txXfrm>
    </dsp:sp>
    <dsp:sp modelId="{028EA917-24F0-40ED-9D2B-468B97BF21D7}">
      <dsp:nvSpPr>
        <dsp:cNvPr id="0" name=""/>
        <dsp:cNvSpPr/>
      </dsp:nvSpPr>
      <dsp:spPr>
        <a:xfrm>
          <a:off x="2039855" y="956587"/>
          <a:ext cx="1362714" cy="1362714"/>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Relacionados (ONGs, Medios, etc.)</a:t>
          </a:r>
          <a:endParaRPr lang="es-EC" sz="1200" kern="1200" dirty="0"/>
        </a:p>
      </dsp:txBody>
      <dsp:txXfrm>
        <a:off x="2039855" y="956587"/>
        <a:ext cx="1362714" cy="136271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67FB8-CF10-4AF3-970E-4A405831D477}">
      <dsp:nvSpPr>
        <dsp:cNvPr id="0" name=""/>
        <dsp:cNvSpPr/>
      </dsp:nvSpPr>
      <dsp:spPr>
        <a:xfrm>
          <a:off x="157300" y="0"/>
          <a:ext cx="7880230" cy="4925144"/>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6F898C53-C11A-4AFF-ABD7-471D99654EE4}">
      <dsp:nvSpPr>
        <dsp:cNvPr id="0" name=""/>
        <dsp:cNvSpPr/>
      </dsp:nvSpPr>
      <dsp:spPr>
        <a:xfrm>
          <a:off x="1158090" y="3399334"/>
          <a:ext cx="204885" cy="204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07E85-5105-452F-AAA2-08F04A0974BA}">
      <dsp:nvSpPr>
        <dsp:cNvPr id="0" name=""/>
        <dsp:cNvSpPr/>
      </dsp:nvSpPr>
      <dsp:spPr>
        <a:xfrm>
          <a:off x="1442701" y="3501777"/>
          <a:ext cx="3055939" cy="1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5" tIns="0" rIns="0" bIns="0" numCol="1" spcCol="1270" anchor="t" anchorCtr="0">
          <a:noAutofit/>
        </a:bodyPr>
        <a:lstStyle/>
        <a:p>
          <a:pPr lvl="0" algn="l" defTabSz="1066800">
            <a:lnSpc>
              <a:spcPct val="90000"/>
            </a:lnSpc>
            <a:spcBef>
              <a:spcPct val="0"/>
            </a:spcBef>
            <a:spcAft>
              <a:spcPct val="35000"/>
            </a:spcAft>
          </a:pPr>
          <a:r>
            <a:rPr lang="es-EC" sz="2400" b="0" kern="1200" dirty="0" smtClean="0">
              <a:solidFill>
                <a:srgbClr val="FF3300"/>
              </a:solidFill>
            </a:rPr>
            <a:t>Financiadora</a:t>
          </a:r>
          <a:endParaRPr lang="es-EC" sz="2400" b="0" kern="1200" dirty="0">
            <a:solidFill>
              <a:srgbClr val="FF3300"/>
            </a:solidFill>
          </a:endParaRPr>
        </a:p>
      </dsp:txBody>
      <dsp:txXfrm>
        <a:off x="1442701" y="3501777"/>
        <a:ext cx="3055939" cy="1423366"/>
      </dsp:txXfrm>
    </dsp:sp>
    <dsp:sp modelId="{29B53513-2471-494F-A3EB-16C87788445B}">
      <dsp:nvSpPr>
        <dsp:cNvPr id="0" name=""/>
        <dsp:cNvSpPr/>
      </dsp:nvSpPr>
      <dsp:spPr>
        <a:xfrm>
          <a:off x="2966602" y="2060680"/>
          <a:ext cx="370370" cy="370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EB4E3-FBD9-4927-A792-74588A1E0984}">
      <dsp:nvSpPr>
        <dsp:cNvPr id="0" name=""/>
        <dsp:cNvSpPr/>
      </dsp:nvSpPr>
      <dsp:spPr>
        <a:xfrm>
          <a:off x="3408157" y="2245865"/>
          <a:ext cx="3538746" cy="2679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52" tIns="0" rIns="0" bIns="0" numCol="1" spcCol="1270" anchor="t" anchorCtr="0">
          <a:noAutofit/>
        </a:bodyPr>
        <a:lstStyle/>
        <a:p>
          <a:pPr lvl="0" algn="l" defTabSz="889000">
            <a:lnSpc>
              <a:spcPct val="90000"/>
            </a:lnSpc>
            <a:spcBef>
              <a:spcPct val="0"/>
            </a:spcBef>
            <a:spcAft>
              <a:spcPct val="35000"/>
            </a:spcAft>
          </a:pPr>
          <a:r>
            <a:rPr lang="es-EC" sz="2000" b="0" kern="1200" dirty="0" smtClean="0">
              <a:solidFill>
                <a:srgbClr val="FF3300"/>
              </a:solidFill>
            </a:rPr>
            <a:t>Ejecutora (Programas y Servicios)</a:t>
          </a:r>
          <a:endParaRPr lang="es-EC" sz="2000" b="0" kern="1200" dirty="0">
            <a:solidFill>
              <a:srgbClr val="FF3300"/>
            </a:solidFill>
          </a:endParaRPr>
        </a:p>
      </dsp:txBody>
      <dsp:txXfrm>
        <a:off x="3408157" y="2245865"/>
        <a:ext cx="3538746" cy="2679278"/>
      </dsp:txXfrm>
    </dsp:sp>
    <dsp:sp modelId="{CFF5DE69-3369-4FA2-BF2C-89609A1B1041}">
      <dsp:nvSpPr>
        <dsp:cNvPr id="0" name=""/>
        <dsp:cNvSpPr/>
      </dsp:nvSpPr>
      <dsp:spPr>
        <a:xfrm>
          <a:off x="5141546" y="1246061"/>
          <a:ext cx="512214" cy="51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54669-B1CE-417B-992E-81A55232027D}">
      <dsp:nvSpPr>
        <dsp:cNvPr id="0" name=""/>
        <dsp:cNvSpPr/>
      </dsp:nvSpPr>
      <dsp:spPr>
        <a:xfrm>
          <a:off x="4565885" y="1502168"/>
          <a:ext cx="3869394" cy="34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12" tIns="0" rIns="0" bIns="0" numCol="1" spcCol="1270" anchor="t" anchorCtr="0">
          <a:noAutofit/>
        </a:bodyPr>
        <a:lstStyle/>
        <a:p>
          <a:pPr lvl="0" algn="ctr" defTabSz="1778000">
            <a:lnSpc>
              <a:spcPct val="90000"/>
            </a:lnSpc>
            <a:spcBef>
              <a:spcPct val="0"/>
            </a:spcBef>
            <a:spcAft>
              <a:spcPct val="35000"/>
            </a:spcAft>
          </a:pPr>
          <a:r>
            <a:rPr lang="es-EC" sz="4000" b="1" kern="1200" dirty="0" smtClean="0">
              <a:solidFill>
                <a:srgbClr val="FF3300"/>
              </a:solidFill>
            </a:rPr>
            <a:t>AES</a:t>
          </a:r>
          <a:endParaRPr lang="es-EC" sz="4000" b="1" kern="1200" dirty="0">
            <a:solidFill>
              <a:srgbClr val="FF3300"/>
            </a:solidFill>
          </a:endParaRPr>
        </a:p>
      </dsp:txBody>
      <dsp:txXfrm>
        <a:off x="4565885" y="1502168"/>
        <a:ext cx="3869394" cy="342297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74E7D-A708-4496-AE94-930EC4044329}">
      <dsp:nvSpPr>
        <dsp:cNvPr id="0" name=""/>
        <dsp:cNvSpPr/>
      </dsp:nvSpPr>
      <dsp:spPr>
        <a:xfrm>
          <a:off x="0" y="64641"/>
          <a:ext cx="8229600" cy="1036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s-EC" sz="3600" kern="1200" dirty="0" smtClean="0"/>
            <a:t>1</a:t>
          </a:r>
          <a:endParaRPr lang="es-EC" sz="3600" kern="1200" dirty="0"/>
        </a:p>
      </dsp:txBody>
      <dsp:txXfrm>
        <a:off x="0" y="64641"/>
        <a:ext cx="8229600" cy="1036800"/>
      </dsp:txXfrm>
    </dsp:sp>
    <dsp:sp modelId="{9A48D393-FB3C-4CD0-94B9-A2E62B4AA8EC}">
      <dsp:nvSpPr>
        <dsp:cNvPr id="0" name=""/>
        <dsp:cNvSpPr/>
      </dsp:nvSpPr>
      <dsp:spPr>
        <a:xfrm>
          <a:off x="0" y="1101441"/>
          <a:ext cx="8229600" cy="335987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s-EC" sz="3600" kern="1200" dirty="0" smtClean="0"/>
            <a:t>Para que la generación de recursos propios a través de diversas fuentes y la autogestión sean estrategias legítimas </a:t>
          </a:r>
          <a:r>
            <a:rPr lang="es-EC" sz="3600" kern="1200" dirty="0" smtClean="0">
              <a:solidFill>
                <a:schemeClr val="tx1"/>
              </a:solidFill>
            </a:rPr>
            <a:t>la</a:t>
          </a:r>
          <a:r>
            <a:rPr lang="es-EC" sz="3600" kern="1200" dirty="0" smtClean="0">
              <a:solidFill>
                <a:srgbClr val="CC0000"/>
              </a:solidFill>
            </a:rPr>
            <a:t> transparencia </a:t>
          </a:r>
          <a:r>
            <a:rPr lang="es-EC" sz="3600" kern="1200" dirty="0" smtClean="0"/>
            <a:t>y la </a:t>
          </a:r>
          <a:r>
            <a:rPr lang="es-EC" sz="3600" kern="1200" dirty="0" smtClean="0">
              <a:solidFill>
                <a:srgbClr val="CC0000"/>
              </a:solidFill>
            </a:rPr>
            <a:t>rendición de cuentas </a:t>
          </a:r>
          <a:r>
            <a:rPr lang="es-EC" sz="3600" kern="1200" dirty="0" smtClean="0"/>
            <a:t>son los mecanismos idóneos.</a:t>
          </a:r>
          <a:endParaRPr lang="es-EC" sz="3600" kern="1200" dirty="0"/>
        </a:p>
      </dsp:txBody>
      <dsp:txXfrm>
        <a:off x="0" y="1101441"/>
        <a:ext cx="8229600" cy="33598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049B5B-ADF2-421B-8B65-2C0C52D4CBB2}" type="datetimeFigureOut">
              <a:rPr lang="es-EC"/>
              <a:pPr>
                <a:defRPr/>
              </a:pPr>
              <a:t>09/02/2011</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ED426C-37F5-4B00-93AF-2226D212D0C4}" type="slidenum">
              <a:rPr lang="es-EC"/>
              <a:pPr>
                <a:defRPr/>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charset="0"/>
              </a:defRPr>
            </a:lvl1pPr>
          </a:lstStyle>
          <a:p>
            <a:pPr>
              <a:defRPr/>
            </a:pPr>
            <a:fld id="{5F1D7F10-1481-4F50-A2A3-245941CF0EEA}" type="datetimeFigureOut">
              <a:rPr lang="es-EC"/>
              <a:pPr>
                <a:defRPr/>
              </a:pPr>
              <a:t>09/02/2011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charset="0"/>
              </a:defRPr>
            </a:lvl1pPr>
          </a:lstStyle>
          <a:p>
            <a:pPr>
              <a:defRPr/>
            </a:pPr>
            <a:fld id="{7F7F2EBF-2ACE-4740-B774-6328E6DE5A61}"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B833C-B1CA-4502-8DE4-93A71D63EB44}" type="slidenum">
              <a:rPr lang="es-EC" smtClean="0">
                <a:latin typeface="Times New Roman" pitchFamily="18" charset="0"/>
              </a:rPr>
              <a:pPr/>
              <a:t>1</a:t>
            </a:fld>
            <a:endParaRPr lang="es-EC"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a:bodyPr>
          <a:lstStyle/>
          <a:p>
            <a:pPr>
              <a:lnSpc>
                <a:spcPct val="200000"/>
              </a:lnSpc>
              <a:defRPr/>
            </a:pPr>
            <a:r>
              <a:rPr lang="es-EC" dirty="0" smtClean="0"/>
              <a:t>LUEGO DE LOS DOS AÑOS DE CREACIÓN, LA FUNDACIÓN EMPRENDE EN UN PROYECTO PARA APOYAR INICIATIVAS DE OTRAS ORGANIZACIONES SOCIALES, ACTUANDO COMO UNA ORGANIZACIÓN DE SEGUNDO PISO, ESTO LO HIZO A TRAVÉS DE UN BINGO TELEVISADO QUE GENERABA RECURSOS ECONÓMICOS PROVENIENTES DE LA COMPRA DE BOLETOS POR PARTE DE LA CIUDADANÍA EN GENERAL, EN ESTE MOMENTO LA INSTITUCIÓN PONE LA “PRIMERA PIEDRA” EN LO REFERENTE A LA TRANSPARENCIA Y RENDICIÓN DE CUENTAS. Y LO HACE CON UN ENFOQUE DE RENDIR CUENTAS AL PÚBLICO QUE COMPRABA SUS BOLETOS  -A TRAVÉS DEL PROPIO PROGRAMA-SOBRE EL DESTINO DE LOS RECURSOS GENERADOS, NO SOLO DEL USO DE LOS MISMOS SINO DEL IMPACTO GENERADO EN LOS BENEFICIARIOS; ESTO LO HACÍAMOS A TRAVÉS DE VIDEOS CON TESTIMONIOS Y TAMBIÉN CON UN ENFOQUE DE TRANSPARENCIA FINANCIERA AL PRESENTAR LAS AUDITORÍAS EXTERNAS E INFORMES </a:t>
            </a:r>
            <a:r>
              <a:rPr lang="es-EC" dirty="0" err="1" smtClean="0"/>
              <a:t>NOTARIZADOS</a:t>
            </a:r>
            <a:r>
              <a:rPr lang="es-EC" dirty="0" smtClean="0"/>
              <a:t>.</a:t>
            </a:r>
            <a:endParaRPr lang="es-EC" dirty="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D21978-9628-4602-922C-2C5FD31CCDBF}" type="slidenum">
              <a:rPr lang="es-EC" smtClean="0">
                <a:latin typeface="Times New Roman" pitchFamily="18" charset="0"/>
              </a:rPr>
              <a:pPr/>
              <a:t>10</a:t>
            </a:fld>
            <a:endParaRPr lang="es-EC"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2979DF-AFDD-43F0-9217-A636EBE954AA}" type="slidenum">
              <a:rPr lang="es-EC" smtClean="0">
                <a:latin typeface="Times New Roman" pitchFamily="18" charset="0"/>
              </a:rPr>
              <a:pPr/>
              <a:t>11</a:t>
            </a:fld>
            <a:endParaRPr lang="es-EC"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a:lnSpc>
                <a:spcPct val="150000"/>
              </a:lnSpc>
            </a:pPr>
            <a:r>
              <a:rPr lang="es-EC" sz="1600" smtClean="0"/>
              <a:t>CUANDO LA INSTITUCIÓN DEJA DE PERCIBIR LOS RECURSOS DE ESTE MECANISMO, ORIENTA SUS ACCIONES A LA DOTACIÓN DE SERVICIOS –QUE ES LA EXPERTICIA EN LA QUE NOS HEMOS ENFOCADO LOS ÚLTIMOS 23 AÑOS- Y MIRA LA ESTRATEGIA LA  VENTA DE SERVICIOS SOCIALES. ESTO IMPLICÓ ROMPER CON EL PARADIGMA QUE ASOCIA FUNDACIÓN = GRATUIDAD Y EMPEZAMOS A TRABAJAR CON ALGUNAS OTROS CRITERIOS COMO EL DE RECUPERACIÓN DE COSTOS COMO UN PRIMER PRINCIPIO DE SOSTENIBILIDAD. Ej. COSTO DE PRÓTESIS, DE DÓNDE SALE?</a:t>
            </a:r>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00F022-767F-4660-9B99-08779C6D1201}" type="slidenum">
              <a:rPr lang="es-EC" smtClean="0">
                <a:latin typeface="Times New Roman" pitchFamily="18" charset="0"/>
              </a:rPr>
              <a:pPr/>
              <a:t>12</a:t>
            </a:fld>
            <a:endParaRPr lang="es-EC"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a:lnSpc>
                <a:spcPct val="200000"/>
              </a:lnSpc>
            </a:pPr>
            <a:r>
              <a:rPr lang="es-EC" sz="1600" smtClean="0"/>
              <a:t>AL SER PROVEEDORES DE SERVICIOS BAJO ESTA PERSPECTIVA, ENTRABAN UNA SERIE DE OTROS PÚBLICOS A QUIEN DEBÍAMOS DECIRLES </a:t>
            </a:r>
            <a:r>
              <a:rPr lang="es-EC" sz="1600" b="1" smtClean="0"/>
              <a:t>QUÉ ESTAMOS HACIENDO Y CÓMO LO ESTAMOS HACIENDO.</a:t>
            </a:r>
          </a:p>
          <a:p>
            <a:pPr>
              <a:lnSpc>
                <a:spcPct val="200000"/>
              </a:lnSpc>
            </a:pPr>
            <a:r>
              <a:rPr lang="es-EC" sz="1600" b="1" smtClean="0"/>
              <a:t>AQUÍ YA HABLAMOS DE UNA CADENA DE VALOR (COMO LO HACEN LAS EMPRESAS) EN DONDE ESTOS OTROS INVOLUCRADOS COMPLEJIZABAN NUESTRAS RELACIONES.</a:t>
            </a:r>
          </a:p>
          <a:p>
            <a:endParaRPr lang="es-EC"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41D700-2338-4EC8-ADDE-D147C55B473F}" type="slidenum">
              <a:rPr lang="es-EC" smtClean="0">
                <a:latin typeface="Times New Roman" pitchFamily="18" charset="0"/>
              </a:rPr>
              <a:pPr/>
              <a:t>13</a:t>
            </a:fld>
            <a:endParaRPr lang="es-EC"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xfrm>
            <a:off x="685800" y="4343400"/>
            <a:ext cx="5486400" cy="4621213"/>
          </a:xfrm>
          <a:noFill/>
        </p:spPr>
        <p:txBody>
          <a:bodyPr wrap="square" numCol="1" anchor="t" anchorCtr="0" compatLnSpc="1">
            <a:prstTxWarp prst="textNoShape">
              <a:avLst/>
            </a:prstTxWarp>
          </a:bodyPr>
          <a:lstStyle/>
          <a:p>
            <a:r>
              <a:rPr lang="es-EC" sz="1400" smtClean="0"/>
              <a:t>COMO VEN EN LA DIAPOSITIVA, EL MAPA DE RELACIONES YA NO SOLO TIENE A BENEFICIARIOS Y DONANTES SINO TAMBIÉN OTROS ACTORES A QUIENES DEBEMOS DARLES DISTINTOS TIPOS DE INFORMACIÓN Y MANTENER UNA COMUNICACIÓN QUIZÁ DISTINTA CON DIFERENTES MENSAJES DE ACUERDO A SU DEMANDA DE INFORMACIÓN.</a:t>
            </a:r>
          </a:p>
          <a:p>
            <a:r>
              <a:rPr lang="es-EC" sz="1400" u="sng" smtClean="0"/>
              <a:t>BENEFICIARIOS</a:t>
            </a:r>
            <a:r>
              <a:rPr lang="es-EC" sz="1400" smtClean="0"/>
              <a:t>: EN SU NOMBRE REALIZAMOS EL LEVANTAMIENTO DE FONDOS, POR TANTO, DEBE SER PARA ELLOS TRANSPARENTADA LA GESTIÓN INSTITUCIONAL. ADEMÁS CABE MENCIONAR QUE AL PAGAR UN VALOR POR LOS SERVICIOS ESO LES CONVIERTE EN CLIENTES, LO CUAL CAMBIA LA DINÁMICA DE LA RELACIÓN. ELLOS NOS DAN LEGITIMIDAD, SON NUESTRA RAZÓN DE SER. (ENCUESTAS, FOCUS, ETC.)</a:t>
            </a:r>
          </a:p>
          <a:p>
            <a:r>
              <a:rPr lang="es-EC" sz="1400" u="sng" smtClean="0"/>
              <a:t>DONANTES</a:t>
            </a:r>
            <a:r>
              <a:rPr lang="es-EC" sz="1400" smtClean="0"/>
              <a:t>: NUESTRO ENFOQUE HACIA ELLOS ES EL DE “INVERSIÓN SOCIAL”, POR TANTO DEBEN CONOCER QUÉ “RENDIMIENTO” SOCIAL HA GENERADO SU INVERSIÓN ASÍ CREAMOS FIDELIDAD.</a:t>
            </a:r>
          </a:p>
          <a:p>
            <a:r>
              <a:rPr lang="es-EC" sz="1400" u="sng" smtClean="0"/>
              <a:t>ESTADO</a:t>
            </a:r>
            <a:r>
              <a:rPr lang="es-EC" sz="1400" smtClean="0"/>
              <a:t>: POR SU ROL REGULADOR, DESDE LA PROPIA LEGISLACIÓN ES OBLIGATORIA LA PRESENTACIÓN DE INFORMES DE GESTIÓN. (SRI, MINISTERIOS, ETC.)</a:t>
            </a:r>
          </a:p>
          <a:p>
            <a:r>
              <a:rPr lang="es-EC" sz="1400" u="sng" smtClean="0"/>
              <a:t>EQUIPO DE TRABAJO</a:t>
            </a:r>
            <a:r>
              <a:rPr lang="es-EC" sz="1400" smtClean="0"/>
              <a:t>: MAYOR COMUNICACIÓN INTERNA.</a:t>
            </a:r>
          </a:p>
          <a:p>
            <a:r>
              <a:rPr lang="es-EC" sz="1400" u="sng" smtClean="0"/>
              <a:t>PROVEEDORES Y OTROS</a:t>
            </a:r>
            <a:r>
              <a:rPr lang="es-EC" sz="1400" smtClean="0"/>
              <a:t>.</a:t>
            </a:r>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83C379-2077-4CF6-8EC4-3967668279A6}" type="slidenum">
              <a:rPr lang="es-EC" smtClean="0">
                <a:latin typeface="Times New Roman" pitchFamily="18" charset="0"/>
              </a:rPr>
              <a:pPr/>
              <a:t>14</a:t>
            </a:fld>
            <a:endParaRPr lang="es-EC"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63FFC8-1DE5-4AD5-801C-26286427DBAF}" type="slidenum">
              <a:rPr lang="es-EC" smtClean="0">
                <a:latin typeface="Times New Roman" pitchFamily="18" charset="0"/>
              </a:rPr>
              <a:pPr/>
              <a:t>15</a:t>
            </a:fld>
            <a:endParaRPr lang="es-EC"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a:xfrm>
            <a:off x="685800" y="4140200"/>
            <a:ext cx="5486400" cy="4318000"/>
          </a:xfrm>
        </p:spPr>
        <p:txBody>
          <a:bodyPr>
            <a:normAutofit fontScale="92500"/>
          </a:bodyPr>
          <a:lstStyle/>
          <a:p>
            <a:pPr>
              <a:lnSpc>
                <a:spcPct val="150000"/>
              </a:lnSpc>
              <a:defRPr/>
            </a:pPr>
            <a:r>
              <a:rPr lang="es-EC" sz="1400" dirty="0" smtClean="0"/>
              <a:t>IMPLICÓ MIRAR LAS ESTRATEGIAS EMPRESARIALES APLICADAS A LAS ONGS.</a:t>
            </a:r>
          </a:p>
          <a:p>
            <a:pPr>
              <a:lnSpc>
                <a:spcPct val="150000"/>
              </a:lnSpc>
              <a:defRPr/>
            </a:pPr>
            <a:endParaRPr lang="es-EC" sz="1400" dirty="0" smtClean="0"/>
          </a:p>
          <a:p>
            <a:pPr>
              <a:lnSpc>
                <a:spcPct val="150000"/>
              </a:lnSpc>
              <a:defRPr/>
            </a:pPr>
            <a:r>
              <a:rPr lang="es-EC" sz="1400" dirty="0" smtClean="0"/>
              <a:t>FORTALECER NUESTRO CRITERIO DE QUE PODEMOS GENERAR UN </a:t>
            </a:r>
            <a:r>
              <a:rPr lang="es-EC" sz="1400" dirty="0" err="1" smtClean="0"/>
              <a:t>SUPERHÁBIT</a:t>
            </a:r>
            <a:r>
              <a:rPr lang="es-EC" sz="1400" dirty="0" smtClean="0"/>
              <a:t> PARA REINVERTIRLO SOCIALMENTE. LO CUAL IMPLICA INGRESAR EN EL TERRENO DE LO FINANCIERO. RECUERDO QUE UNA ONG UNA VEZ ME DIJO, NOSOTROS NO LLEVAMOS CONTABILIDAD PORQUE NO TENEMOS PLATA… LO QUE ME HIZO PENSAR EN QUE TANTO LA CARENCIA DE DINERO COMO SU EXISTENCIA DEMANDAN DE UNA PLANIFICACIÓN FINANCIERA: GRAN RETO EMPEZAR A HABLAR DE PUNTO DE EQUILIBRIO, FLUJO DE CAJA, PROYECCIONES, ETC. PERO ESTO NOS HA PERMITIDO INCLUSIVE PODER TENER UN LENGUAJE DE RENDICIÓN DE CUENTAS FINANCIERAMENTE HABLANDO,  PODER SER MÁS CRÍTICOS FRENTE A LAS AUDITORIAS Y OBVIAMENTE ESTABLECERNOS METAS.</a:t>
            </a:r>
            <a:endParaRPr lang="es-EC" sz="1400" dirty="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C56DA-0EDB-4C8B-9F7C-E0787B9E3C8C}" type="slidenum">
              <a:rPr lang="es-EC" smtClean="0">
                <a:latin typeface="Times New Roman" pitchFamily="18" charset="0"/>
              </a:rPr>
              <a:pPr/>
              <a:t>16</a:t>
            </a:fld>
            <a:endParaRPr lang="es-EC"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2BA6E7-137F-4E67-8CC0-D7CFE6AB686A}" type="slidenum">
              <a:rPr lang="es-EC" smtClean="0">
                <a:latin typeface="Times New Roman" pitchFamily="18" charset="0"/>
              </a:rPr>
              <a:pPr/>
              <a:t>17</a:t>
            </a:fld>
            <a:endParaRPr lang="es-EC"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93D5B-C6DB-4A35-80EB-D19D72FB4A82}" type="slidenum">
              <a:rPr lang="es-EC" smtClean="0">
                <a:latin typeface="Times New Roman" pitchFamily="18" charset="0"/>
              </a:rPr>
              <a:pPr/>
              <a:t>18</a:t>
            </a:fld>
            <a:endParaRPr lang="es-EC"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AB95E5-8D1F-46EC-9BEB-14EEF81FC528}" type="slidenum">
              <a:rPr lang="es-EC" smtClean="0">
                <a:latin typeface="Times New Roman" pitchFamily="18" charset="0"/>
              </a:rPr>
              <a:pPr/>
              <a:t>19</a:t>
            </a:fld>
            <a:endParaRPr lang="es-EC"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mtClean="0"/>
              <a:t>RESUMIR 26 AÑOS DE TRABAJO DE LA FHM ES UN GRAN RETO, PEOR HACERLO EN 15 MINUTOS.</a:t>
            </a:r>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94086-B0BC-42CE-BF7F-AE3F382D48B4}" type="slidenum">
              <a:rPr lang="es-EC" smtClean="0">
                <a:latin typeface="Times New Roman" pitchFamily="18" charset="0"/>
              </a:rPr>
              <a:pPr/>
              <a:t>2</a:t>
            </a:fld>
            <a:endParaRPr lang="es-EC"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D030A1-69BA-4ABF-ADDE-A22FFD65F8E2}" type="slidenum">
              <a:rPr lang="es-EC" smtClean="0">
                <a:latin typeface="Times New Roman" pitchFamily="18" charset="0"/>
              </a:rPr>
              <a:pPr/>
              <a:t>20</a:t>
            </a:fld>
            <a:endParaRPr lang="es-EC"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637006-27E8-4838-AEB1-61D2E67BFD3E}" type="slidenum">
              <a:rPr lang="es-EC" smtClean="0">
                <a:latin typeface="Times New Roman" pitchFamily="18" charset="0"/>
              </a:rPr>
              <a:pPr/>
              <a:t>21</a:t>
            </a:fld>
            <a:endParaRPr lang="es-EC"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7E5F32-AE74-4340-BF72-52343792F1CF}" type="slidenum">
              <a:rPr lang="es-EC" smtClean="0">
                <a:latin typeface="Times New Roman" pitchFamily="18" charset="0"/>
              </a:rPr>
              <a:pPr/>
              <a:t>22</a:t>
            </a:fld>
            <a:endParaRPr lang="es-EC"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1DDE34-52D6-41E7-94A6-03C2B5596BF8}" type="slidenum">
              <a:rPr lang="es-EC" smtClean="0">
                <a:latin typeface="Times New Roman" pitchFamily="18" charset="0"/>
              </a:rPr>
              <a:pPr/>
              <a:t>23</a:t>
            </a:fld>
            <a:endParaRPr lang="es-EC"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C74F14-0236-4ECA-BBD0-00E5AC0862E0}" type="slidenum">
              <a:rPr lang="es-EC" smtClean="0">
                <a:latin typeface="Times New Roman" pitchFamily="18" charset="0"/>
              </a:rPr>
              <a:pPr/>
              <a:t>24</a:t>
            </a:fld>
            <a:endParaRPr lang="es-EC"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7C7EE2-8D81-45B9-9154-852C1DF5CDC4}" type="slidenum">
              <a:rPr lang="es-EC" smtClean="0">
                <a:latin typeface="Times New Roman" pitchFamily="18" charset="0"/>
              </a:rPr>
              <a:pPr/>
              <a:t>25</a:t>
            </a:fld>
            <a:endParaRPr lang="es-EC"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4582ED-6F3E-417E-B565-45BE7F118699}" type="slidenum">
              <a:rPr lang="es-EC" smtClean="0">
                <a:latin typeface="Times New Roman" pitchFamily="18" charset="0"/>
              </a:rPr>
              <a:pPr/>
              <a:t>26</a:t>
            </a:fld>
            <a:endParaRPr lang="es-EC"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1FDA02-F487-4E17-83FB-43955F559941}" type="slidenum">
              <a:rPr lang="es-EC" smtClean="0">
                <a:latin typeface="Times New Roman" pitchFamily="18" charset="0"/>
              </a:rPr>
              <a:pPr/>
              <a:t>27</a:t>
            </a:fld>
            <a:endParaRPr lang="es-EC"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D52163-7371-4741-ABE4-C96C9C6DD5E8}" type="slidenum">
              <a:rPr lang="es-EC" smtClean="0">
                <a:latin typeface="Times New Roman" pitchFamily="18" charset="0"/>
              </a:rPr>
              <a:pPr/>
              <a:t>28</a:t>
            </a:fld>
            <a:endParaRPr lang="es-EC"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B17056-4CD7-4700-A6D7-B8710EE61744}" type="slidenum">
              <a:rPr lang="es-EC" smtClean="0">
                <a:latin typeface="Times New Roman" pitchFamily="18" charset="0"/>
              </a:rPr>
              <a:pPr/>
              <a:t>29</a:t>
            </a:fld>
            <a:endParaRPr lang="es-EC"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906B9E-F66E-4766-9D5F-91348D9BB3B0}" type="slidenum">
              <a:rPr lang="es-EC" smtClean="0">
                <a:latin typeface="Times New Roman" pitchFamily="18" charset="0"/>
              </a:rPr>
              <a:pPr/>
              <a:t>3</a:t>
            </a:fld>
            <a:endParaRPr lang="es-EC"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0250D-058A-4DA5-BCE7-B5E647611571}" type="slidenum">
              <a:rPr lang="es-EC" smtClean="0">
                <a:latin typeface="Times New Roman" pitchFamily="18" charset="0"/>
              </a:rPr>
              <a:pPr/>
              <a:t>30</a:t>
            </a:fld>
            <a:endParaRPr lang="es-EC"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5C8A14-E89F-44BD-9B97-A7FEFE5397E9}" type="slidenum">
              <a:rPr lang="es-EC" smtClean="0">
                <a:latin typeface="Times New Roman" pitchFamily="18" charset="0"/>
              </a:rPr>
              <a:pPr/>
              <a:t>31</a:t>
            </a:fld>
            <a:endParaRPr lang="es-EC"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86D47-454F-4C8A-91CE-10BC97F1D7E3}" type="slidenum">
              <a:rPr lang="es-EC" smtClean="0">
                <a:latin typeface="Times New Roman" pitchFamily="18" charset="0"/>
              </a:rPr>
              <a:pPr/>
              <a:t>32</a:t>
            </a:fld>
            <a:endParaRPr lang="es-EC"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6D842-E4DA-498E-9685-6E8D8223CDFE}" type="slidenum">
              <a:rPr lang="es-EC" smtClean="0">
                <a:latin typeface="Times New Roman" pitchFamily="18" charset="0"/>
              </a:rPr>
              <a:pPr/>
              <a:t>4</a:t>
            </a:fld>
            <a:endParaRPr lang="es-EC"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612911-2B20-4D82-9C7F-AA42AE33A0B4}" type="slidenum">
              <a:rPr lang="es-EC" smtClean="0">
                <a:latin typeface="Times New Roman" pitchFamily="18" charset="0"/>
              </a:rPr>
              <a:pPr/>
              <a:t>5</a:t>
            </a:fld>
            <a:endParaRPr lang="es-EC"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74765B-D2E0-4986-8CC0-9A20FF91B0B7}" type="slidenum">
              <a:rPr lang="es-EC" smtClean="0">
                <a:latin typeface="Times New Roman" pitchFamily="18" charset="0"/>
              </a:rPr>
              <a:pPr/>
              <a:t>6</a:t>
            </a:fld>
            <a:endParaRPr lang="es-EC"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A9545B-A3BD-4724-AA92-E8E206F62E02}" type="slidenum">
              <a:rPr lang="es-EC" smtClean="0">
                <a:latin typeface="Times New Roman" pitchFamily="18" charset="0"/>
              </a:rPr>
              <a:pPr/>
              <a:t>7</a:t>
            </a:fld>
            <a:endParaRPr lang="es-EC"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z="1600" smtClean="0"/>
              <a:t>AHORA VOY A CENTRARME EN PROFUNDIZAR CÓMO HEMOS VIVIDO LA SOLIDARIDAD Y EL AUTOFINANCIAMIENTO EN LA FHM.</a:t>
            </a:r>
          </a:p>
          <a:p>
            <a:endParaRPr lang="es-EC" sz="1600" smtClean="0"/>
          </a:p>
          <a:p>
            <a:r>
              <a:rPr lang="es-EC" sz="1600" smtClean="0"/>
              <a:t>NUESTRA INSTITUCIÓN TUVO COMO RAIZ PRINCIPAL EL AUTOFINANCIAMIENTO, VIVIÓ CORTOS DOS AÑOS (POR EL 84)  DE MECANISMOS TRADICIONALES DE CAPTACIÓN DE RECURSOS, TODOS ELLOS NACIDOS DESDE LA PERSPECTIVA PATERNALISTA DE LA INTERVENCIÓN SOCIAL. (TE, RIFAS, VLUNTARIOS, ETC.)</a:t>
            </a:r>
          </a:p>
          <a:p>
            <a:r>
              <a:rPr lang="es-EC" sz="1600" smtClean="0"/>
              <a:t>PERO A TIERNA EDAD, COMPRENDIÓ QUE “SIN FINES DE LUCRO, ES UNA FORMA LEGAL MAS NO UNA FORMA DE GESTIÓN”.</a:t>
            </a:r>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ECD56B-6011-4C19-9A9F-70BD43AE7F6F}" type="slidenum">
              <a:rPr lang="es-EC" smtClean="0">
                <a:latin typeface="Times New Roman" pitchFamily="18" charset="0"/>
              </a:rPr>
              <a:pPr/>
              <a:t>8</a:t>
            </a:fld>
            <a:endParaRPr lang="es-EC"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mtClean="0"/>
              <a:t>HE DEFINIDO PARA ESTA EXPOSICIÓN TRES HITOS DE LA FUNDACIÓN HNO. MIGUEL</a:t>
            </a:r>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A70349-0039-48BB-8BC1-AC11FA2456AE}" type="slidenum">
              <a:rPr lang="es-EC" smtClean="0">
                <a:latin typeface="Times New Roman" pitchFamily="18" charset="0"/>
              </a:rPr>
              <a:pPr/>
              <a:t>9</a:t>
            </a:fld>
            <a:endParaRPr lang="es-EC"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F017F53-CBF7-4A2C-AA7A-A921AEC11EFC}" type="slidenum">
              <a:rPr lang="es-ES"/>
              <a:pPr>
                <a:defRPr/>
              </a:pPr>
              <a:t>‹Nº›</a:t>
            </a:fld>
            <a:endParaRPr lang="es-E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57DCEA3-2ACB-4766-87F4-52FBB17C8AFB}" type="slidenum">
              <a:rPr lang="es-ES"/>
              <a:pPr>
                <a:defRPr/>
              </a:pPr>
              <a:t>‹Nº›</a:t>
            </a:fld>
            <a:endParaRPr lang="es-E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4975" y="188913"/>
            <a:ext cx="2108200" cy="593725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88913"/>
            <a:ext cx="6175375" cy="5937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016BC83-F612-459D-B87C-C255EAECC72C}" type="slidenum">
              <a:rPr lang="es-ES"/>
              <a:pPr>
                <a:defRPr/>
              </a:pPr>
              <a:t>‹Nº›</a:t>
            </a:fld>
            <a:endParaRPr lang="es-E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2268538" y="188913"/>
            <a:ext cx="6624637" cy="1008062"/>
          </a:xfrm>
        </p:spPr>
        <p:txBody>
          <a:bodyPr/>
          <a:lstStyle/>
          <a:p>
            <a:r>
              <a:rPr lang="es-ES" smtClean="0"/>
              <a:t>Haga clic para modificar el estilo de título del patrón</a:t>
            </a:r>
            <a:endParaRPr lang="es-EC"/>
          </a:p>
        </p:txBody>
      </p:sp>
      <p:sp>
        <p:nvSpPr>
          <p:cNvPr id="3" name="2 Marcador de gráfico"/>
          <p:cNvSpPr>
            <a:spLocks noGrp="1"/>
          </p:cNvSpPr>
          <p:nvPr>
            <p:ph type="chart" idx="1"/>
          </p:nvPr>
        </p:nvSpPr>
        <p:spPr>
          <a:xfrm>
            <a:off x="457200" y="1600200"/>
            <a:ext cx="8229600" cy="4525963"/>
          </a:xfrm>
        </p:spPr>
        <p:txBody>
          <a:bodyPr/>
          <a:lstStyle/>
          <a:p>
            <a:pPr lvl="0"/>
            <a:endParaRPr lang="es-EC"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C388604-6972-41F9-BB08-C523239B6D1A}" type="slidenum">
              <a:rPr lang="es-ES"/>
              <a:pPr>
                <a:defRPr/>
              </a:pPr>
              <a:t>‹Nº›</a:t>
            </a:fld>
            <a:endParaRPr lang="es-E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23230E5-7362-4B10-A8FD-AA29978231D4}" type="slidenum">
              <a:rPr lang="es-ES"/>
              <a:pPr>
                <a:defRPr/>
              </a:pPr>
              <a:t>‹Nº›</a:t>
            </a:fld>
            <a:endParaRPr lang="es-E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7C55E73-655E-45AC-AB30-F49681834212}" type="slidenum">
              <a:rPr lang="es-ES"/>
              <a:pPr>
                <a:defRPr/>
              </a:pPr>
              <a:t>‹Nº›</a:t>
            </a:fld>
            <a:endParaRPr lang="es-E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C92FEDF-4062-4253-9259-655786D34B18}" type="slidenum">
              <a:rPr lang="es-ES"/>
              <a:pPr>
                <a:defRPr/>
              </a:pPr>
              <a:t>‹Nº›</a:t>
            </a:fld>
            <a:endParaRPr lang="es-E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0A7E991-06BA-4F89-9BC7-D5ACC71D7DA4}" type="slidenum">
              <a:rPr lang="es-ES"/>
              <a:pPr>
                <a:defRPr/>
              </a:pPr>
              <a:t>‹Nº›</a:t>
            </a:fld>
            <a:endParaRPr lang="es-E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D35156E-F6E1-4ADC-81E8-79DE4C69E850}" type="slidenum">
              <a:rPr lang="es-ES"/>
              <a:pPr>
                <a:defRPr/>
              </a:pPr>
              <a:t>‹Nº›</a:t>
            </a:fld>
            <a:endParaRPr lang="es-E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C8909DC-F835-4CAC-AF57-E3280BBFFBA3}" type="slidenum">
              <a:rPr lang="es-ES"/>
              <a:pPr>
                <a:defRPr/>
              </a:pPr>
              <a:t>‹Nº›</a:t>
            </a:fld>
            <a:endParaRPr lang="es-E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B657EF0-A713-4ECD-A835-C96527EA9737}" type="slidenum">
              <a:rPr lang="es-ES"/>
              <a:pPr>
                <a:defRPr/>
              </a:pPr>
              <a:t>‹Nº›</a:t>
            </a:fld>
            <a:endParaRPr lang="es-E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73FE5AA-BBBF-449D-8395-EFE5B4767E4E}" type="slidenum">
              <a:rPr lang="es-ES"/>
              <a:pPr>
                <a:defRPr/>
              </a:pPr>
              <a:t>‹Nº›</a:t>
            </a:fld>
            <a:endParaRPr lang="es-E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2" name="Rectangle 8"/>
          <p:cNvSpPr>
            <a:spLocks noChangeArrowheads="1"/>
          </p:cNvSpPr>
          <p:nvPr userDrawn="1"/>
        </p:nvSpPr>
        <p:spPr bwMode="auto">
          <a:xfrm>
            <a:off x="0" y="0"/>
            <a:ext cx="9144000" cy="1268413"/>
          </a:xfrm>
          <a:prstGeom prst="rect">
            <a:avLst/>
          </a:prstGeom>
          <a:solidFill>
            <a:srgbClr val="FF9900"/>
          </a:solidFill>
          <a:ln w="9525">
            <a:solidFill>
              <a:schemeClr val="tx1"/>
            </a:solidFill>
            <a:miter lim="800000"/>
            <a:headEnd/>
            <a:tailEnd/>
          </a:ln>
          <a:effectLst/>
        </p:spPr>
        <p:txBody>
          <a:bodyPr wrap="none" anchor="ctr"/>
          <a:lstStyle/>
          <a:p>
            <a:pPr>
              <a:defRPr/>
            </a:pPr>
            <a:endParaRPr lang="es-EC">
              <a:latin typeface="Times New Roman" charset="0"/>
            </a:endParaRPr>
          </a:p>
        </p:txBody>
      </p:sp>
      <p:sp>
        <p:nvSpPr>
          <p:cNvPr id="1027" name="Rectangle 2"/>
          <p:cNvSpPr>
            <a:spLocks noGrp="1" noChangeArrowheads="1"/>
          </p:cNvSpPr>
          <p:nvPr>
            <p:ph type="title"/>
          </p:nvPr>
        </p:nvSpPr>
        <p:spPr bwMode="auto">
          <a:xfrm>
            <a:off x="2268538" y="188913"/>
            <a:ext cx="662463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s-E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s-E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E0A929D5-67F8-45CE-9863-49D0DE76F09A}" type="slidenum">
              <a:rPr lang="es-ES"/>
              <a:pPr>
                <a:defRPr/>
              </a:pPr>
              <a:t>‹Nº›</a:t>
            </a:fld>
            <a:endParaRPr lang="es-ES"/>
          </a:p>
        </p:txBody>
      </p:sp>
      <p:pic>
        <p:nvPicPr>
          <p:cNvPr id="1032" name="Picture 7" descr="FHM 1"/>
          <p:cNvPicPr>
            <a:picLocks noChangeAspect="1" noChangeArrowheads="1"/>
          </p:cNvPicPr>
          <p:nvPr userDrawn="1"/>
        </p:nvPicPr>
        <p:blipFill>
          <a:blip r:embed="rId14" cstate="print"/>
          <a:srcRect/>
          <a:stretch>
            <a:fillRect/>
          </a:stretch>
        </p:blipFill>
        <p:spPr bwMode="auto">
          <a:xfrm>
            <a:off x="0" y="0"/>
            <a:ext cx="2195513" cy="1276350"/>
          </a:xfrm>
          <a:prstGeom prst="rect">
            <a:avLst/>
          </a:prstGeom>
          <a:noFill/>
          <a:ln w="9525">
            <a:noFill/>
            <a:miter lim="800000"/>
            <a:headEnd/>
            <a:tailEnd/>
          </a:ln>
        </p:spPr>
      </p:pic>
      <p:sp>
        <p:nvSpPr>
          <p:cNvPr id="11274" name="Rectangle 10"/>
          <p:cNvSpPr>
            <a:spLocks noChangeArrowheads="1"/>
          </p:cNvSpPr>
          <p:nvPr userDrawn="1"/>
        </p:nvSpPr>
        <p:spPr bwMode="auto">
          <a:xfrm>
            <a:off x="0" y="1341438"/>
            <a:ext cx="250825" cy="5516562"/>
          </a:xfrm>
          <a:prstGeom prst="rect">
            <a:avLst/>
          </a:prstGeom>
          <a:solidFill>
            <a:srgbClr val="000080"/>
          </a:solidFill>
          <a:ln w="9525">
            <a:solidFill>
              <a:schemeClr val="tx1"/>
            </a:solidFill>
            <a:miter lim="800000"/>
            <a:headEnd/>
            <a:tailEnd/>
          </a:ln>
          <a:effectLst/>
        </p:spPr>
        <p:txBody>
          <a:bodyPr wrap="none" anchor="ctr"/>
          <a:lstStyle/>
          <a:p>
            <a:pPr>
              <a:defRPr/>
            </a:pPr>
            <a:endParaRPr lang="es-EC">
              <a:latin typeface="Times New Roman"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s-CO" smtClean="0">
                <a:latin typeface="Arial Black" pitchFamily="34" charset="0"/>
              </a:rPr>
              <a:t>FUNDACION HERMANO MIGUEL</a:t>
            </a:r>
            <a:endParaRPr lang="es-ES" smtClean="0"/>
          </a:p>
        </p:txBody>
      </p:sp>
      <p:sp>
        <p:nvSpPr>
          <p:cNvPr id="2051" name="Rectangle 3"/>
          <p:cNvSpPr>
            <a:spLocks noGrp="1" noChangeArrowheads="1"/>
          </p:cNvSpPr>
          <p:nvPr>
            <p:ph type="subTitle" idx="1"/>
          </p:nvPr>
        </p:nvSpPr>
        <p:spPr/>
        <p:txBody>
          <a:bodyPr/>
          <a:lstStyle/>
          <a:p>
            <a:pPr eaLnBrk="1" hangingPunct="1"/>
            <a:r>
              <a:rPr lang="es-CO" smtClean="0">
                <a:solidFill>
                  <a:srgbClr val="FF9933"/>
                </a:solidFill>
                <a:latin typeface="Arial Black" pitchFamily="34" charset="0"/>
              </a:rPr>
              <a:t>Solidaridad y Sosteniblidad al Servicio de las Personas con Discapacidad</a:t>
            </a:r>
            <a:endParaRPr lang="es-ES" smtClean="0">
              <a:solidFill>
                <a:srgbClr val="FF9933"/>
              </a:solidFill>
              <a:latin typeface="Arial Black" pitchFamily="34" charset="0"/>
            </a:endParaRPr>
          </a:p>
        </p:txBody>
      </p:sp>
      <p:sp>
        <p:nvSpPr>
          <p:cNvPr id="2052"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2053"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2054"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2055"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EC" smtClean="0"/>
              <a:t>Financiadora</a:t>
            </a:r>
          </a:p>
        </p:txBody>
      </p:sp>
      <p:sp>
        <p:nvSpPr>
          <p:cNvPr id="11267" name="2 Marcador de contenido"/>
          <p:cNvSpPr>
            <a:spLocks noGrp="1"/>
          </p:cNvSpPr>
          <p:nvPr>
            <p:ph idx="1"/>
          </p:nvPr>
        </p:nvSpPr>
        <p:spPr/>
        <p:txBody>
          <a:bodyPr/>
          <a:lstStyle/>
          <a:p>
            <a:r>
              <a:rPr lang="es-EC" smtClean="0"/>
              <a:t>Organización de Segundo Piso</a:t>
            </a:r>
          </a:p>
          <a:p>
            <a:r>
              <a:rPr lang="es-EC" smtClean="0"/>
              <a:t>Mecanismo de Captación de Recursos: Bingo Televisado.</a:t>
            </a:r>
          </a:p>
        </p:txBody>
      </p:sp>
      <p:sp>
        <p:nvSpPr>
          <p:cNvPr id="4" name="3 Llamada de flecha hacia arriba"/>
          <p:cNvSpPr/>
          <p:nvPr/>
        </p:nvSpPr>
        <p:spPr>
          <a:xfrm>
            <a:off x="1979613" y="3284538"/>
            <a:ext cx="3240087" cy="2232025"/>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Primera piedra en la rendición de cuentas</a:t>
            </a:r>
          </a:p>
        </p:txBody>
      </p:sp>
      <p:pic>
        <p:nvPicPr>
          <p:cNvPr id="11269" name="Picture 2" descr="C:\Users\Veronica\AppData\Local\Microsoft\Windows\Temporary Internet Files\Content.IE5\75TEEYWD\MC900240477[1].wmf"/>
          <p:cNvPicPr>
            <a:picLocks noChangeAspect="1" noChangeArrowheads="1"/>
          </p:cNvPicPr>
          <p:nvPr/>
        </p:nvPicPr>
        <p:blipFill>
          <a:blip r:embed="rId3" cstate="print"/>
          <a:srcRect/>
          <a:stretch>
            <a:fillRect/>
          </a:stretch>
        </p:blipFill>
        <p:spPr bwMode="auto">
          <a:xfrm>
            <a:off x="684213" y="3357563"/>
            <a:ext cx="1187450" cy="1824037"/>
          </a:xfrm>
          <a:prstGeom prst="rect">
            <a:avLst/>
          </a:prstGeom>
          <a:noFill/>
          <a:ln w="9525">
            <a:noFill/>
            <a:miter lim="800000"/>
            <a:headEnd/>
            <a:tailEnd/>
          </a:ln>
        </p:spPr>
      </p:pic>
      <p:sp>
        <p:nvSpPr>
          <p:cNvPr id="6" name="5 Llamada de flecha a la izquierda"/>
          <p:cNvSpPr/>
          <p:nvPr/>
        </p:nvSpPr>
        <p:spPr>
          <a:xfrm>
            <a:off x="5580063" y="2852738"/>
            <a:ext cx="3024187" cy="3671887"/>
          </a:xfrm>
          <a:prstGeom prst="leftArrowCallout">
            <a:avLst/>
          </a:prstGeom>
          <a:noFill/>
          <a:ln w="50800" cap="rnd">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800" dirty="0">
                <a:solidFill>
                  <a:schemeClr val="tx1"/>
                </a:solidFill>
              </a:rPr>
              <a:t>Al público sobre el destino de los recursos, el uso de los mismos y el impacto generado. </a:t>
            </a:r>
            <a:r>
              <a:rPr lang="es-EC" sz="1800" dirty="0" err="1">
                <a:solidFill>
                  <a:schemeClr val="tx1"/>
                </a:solidFill>
              </a:rPr>
              <a:t>Ej</a:t>
            </a:r>
            <a:r>
              <a:rPr lang="es-EC" sz="1800" dirty="0">
                <a:solidFill>
                  <a:schemeClr val="tx1"/>
                </a:solidFill>
              </a:rPr>
              <a:t>: Videos testimoniales y Auditorías.</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C" smtClean="0"/>
              <a:t>HITOS </a:t>
            </a:r>
          </a:p>
        </p:txBody>
      </p:sp>
      <p:graphicFrame>
        <p:nvGraphicFramePr>
          <p:cNvPr id="4" name="3 Marcador de contenido"/>
          <p:cNvGraphicFramePr>
            <a:graphicFrameLocks noGrp="1"/>
          </p:cNvGraphicFramePr>
          <p:nvPr>
            <p:ph idx="1"/>
          </p:nvPr>
        </p:nvGraphicFramePr>
        <p:xfrm>
          <a:off x="457200" y="1600200"/>
          <a:ext cx="843528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C" smtClean="0"/>
              <a:t>Ejecutora </a:t>
            </a:r>
          </a:p>
        </p:txBody>
      </p:sp>
      <p:graphicFrame>
        <p:nvGraphicFramePr>
          <p:cNvPr id="4" name="3 Diagrama"/>
          <p:cNvGraphicFramePr/>
          <p:nvPr/>
        </p:nvGraphicFramePr>
        <p:xfrm>
          <a:off x="827584" y="1484784"/>
          <a:ext cx="7464152" cy="50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C" smtClean="0"/>
              <a:t>RETO</a:t>
            </a:r>
          </a:p>
        </p:txBody>
      </p:sp>
      <p:sp>
        <p:nvSpPr>
          <p:cNvPr id="14339" name="2 Marcador de contenido"/>
          <p:cNvSpPr>
            <a:spLocks noGrp="1"/>
          </p:cNvSpPr>
          <p:nvPr>
            <p:ph idx="1"/>
          </p:nvPr>
        </p:nvSpPr>
        <p:spPr>
          <a:xfrm>
            <a:off x="457200" y="2060575"/>
            <a:ext cx="8229600" cy="4065588"/>
          </a:xfrm>
        </p:spPr>
        <p:txBody>
          <a:bodyPr/>
          <a:lstStyle/>
          <a:p>
            <a:r>
              <a:rPr lang="es-EC" smtClean="0"/>
              <a:t>Diversificación de “clientes” con expectativas diferentes sobre la Fundación.</a:t>
            </a:r>
          </a:p>
          <a:p>
            <a:pPr>
              <a:buFontTx/>
              <a:buNone/>
            </a:pPr>
            <a:endParaRPr lang="es-EC" smtClean="0"/>
          </a:p>
          <a:p>
            <a:r>
              <a:rPr lang="es-EC" smtClean="0"/>
              <a:t>Como proveedores de servicios, entraban en nuestra cadena de valor otros involucrados –stakeholders- con nuevas relaciones.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Título"/>
          <p:cNvSpPr>
            <a:spLocks noGrp="1"/>
          </p:cNvSpPr>
          <p:nvPr>
            <p:ph type="title"/>
          </p:nvPr>
        </p:nvSpPr>
        <p:spPr/>
        <p:txBody>
          <a:bodyPr/>
          <a:lstStyle/>
          <a:p>
            <a:r>
              <a:rPr lang="es-EC" smtClean="0"/>
              <a:t>MAPA DE RELACIONES</a:t>
            </a:r>
          </a:p>
        </p:txBody>
      </p:sp>
      <p:graphicFrame>
        <p:nvGraphicFramePr>
          <p:cNvPr id="4" name="3 Marcador de contenido"/>
          <p:cNvGraphicFramePr>
            <a:graphicFrameLocks noGrp="1"/>
          </p:cNvGraphicFramePr>
          <p:nvPr>
            <p:ph idx="4294967295"/>
          </p:nvPr>
        </p:nvGraphicFramePr>
        <p:xfrm>
          <a:off x="395288" y="1412875"/>
          <a:ext cx="8748712"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redondeado"/>
          <p:cNvSpPr/>
          <p:nvPr/>
        </p:nvSpPr>
        <p:spPr>
          <a:xfrm>
            <a:off x="7235825" y="1916113"/>
            <a:ext cx="1728788" cy="4321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600" dirty="0">
                <a:solidFill>
                  <a:schemeClr val="tx1"/>
                </a:solidFill>
              </a:rPr>
              <a:t>Cada uno demanda cierta información, comunicación y mensaje.</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C" smtClean="0"/>
              <a:t>HITOS </a:t>
            </a:r>
          </a:p>
        </p:txBody>
      </p:sp>
      <p:graphicFrame>
        <p:nvGraphicFramePr>
          <p:cNvPr id="4" name="3 Marcador de contenido"/>
          <p:cNvGraphicFramePr>
            <a:graphicFrameLocks noGrp="1"/>
          </p:cNvGraphicFramePr>
          <p:nvPr>
            <p:ph idx="1"/>
          </p:nvPr>
        </p:nvGraphicFramePr>
        <p:xfrm>
          <a:off x="457200" y="1600200"/>
          <a:ext cx="843528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C" smtClean="0"/>
              <a:t>VISIÓN DE EMPRESA SOCIAL</a:t>
            </a:r>
          </a:p>
        </p:txBody>
      </p:sp>
      <p:sp>
        <p:nvSpPr>
          <p:cNvPr id="17411" name="2 Marcador de contenido"/>
          <p:cNvSpPr>
            <a:spLocks noGrp="1"/>
          </p:cNvSpPr>
          <p:nvPr>
            <p:ph idx="1"/>
          </p:nvPr>
        </p:nvSpPr>
        <p:spPr>
          <a:xfrm>
            <a:off x="457200" y="1600200"/>
            <a:ext cx="8229600" cy="4781550"/>
          </a:xfrm>
        </p:spPr>
        <p:txBody>
          <a:bodyPr/>
          <a:lstStyle/>
          <a:p>
            <a:r>
              <a:rPr lang="es-EC" smtClean="0"/>
              <a:t>Diversificación de fuentes de financiamiento:</a:t>
            </a:r>
          </a:p>
          <a:p>
            <a:pPr lvl="1"/>
            <a:r>
              <a:rPr lang="es-EC" smtClean="0"/>
              <a:t>Uso de activos fijos</a:t>
            </a:r>
          </a:p>
          <a:p>
            <a:pPr lvl="1"/>
            <a:r>
              <a:rPr lang="es-EC" smtClean="0"/>
              <a:t>Inversión de AES (Actividades Empresariales Sociales)</a:t>
            </a:r>
          </a:p>
          <a:p>
            <a:pPr lvl="2"/>
            <a:r>
              <a:rPr lang="es-EC" smtClean="0"/>
              <a:t>Laboratorio Protésico--- Nuevo nicho de mercado</a:t>
            </a:r>
          </a:p>
          <a:p>
            <a:pPr lvl="2"/>
            <a:r>
              <a:rPr lang="es-EC" smtClean="0"/>
              <a:t>Programa de Reciclaje</a:t>
            </a:r>
          </a:p>
          <a:p>
            <a:pPr lvl="1"/>
            <a:r>
              <a:rPr lang="es-EC" smtClean="0"/>
              <a:t>Planes de Negocios --- Generación de una utilidad para reinvertirla y generar subsidios cruzados.</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EC" dirty="0" smtClean="0"/>
              <a:t>ESTRATEGIAS GENERALES</a:t>
            </a:r>
            <a:br>
              <a:rPr lang="es-EC" dirty="0" smtClean="0"/>
            </a:br>
            <a:r>
              <a:rPr lang="es-EC" dirty="0" smtClean="0"/>
              <a:t>DE gestión</a:t>
            </a:r>
            <a:endParaRPr lang="es-EC" dirty="0"/>
          </a:p>
        </p:txBody>
      </p:sp>
      <p:sp>
        <p:nvSpPr>
          <p:cNvPr id="18435" name="Rectangle 3"/>
          <p:cNvSpPr>
            <a:spLocks noGrp="1" noChangeArrowheads="1"/>
          </p:cNvSpPr>
          <p:nvPr>
            <p:ph type="body" idx="1"/>
          </p:nvPr>
        </p:nvSpPr>
        <p:spPr/>
        <p:txBody>
          <a:bodyPr/>
          <a:lstStyle/>
          <a:p>
            <a:pPr eaLnBrk="1" hangingPunct="1"/>
            <a:r>
              <a:rPr lang="es-ES" sz="3000" smtClean="0">
                <a:solidFill>
                  <a:srgbClr val="FF9933"/>
                </a:solidFill>
                <a:latin typeface="Arial Black" pitchFamily="34" charset="0"/>
              </a:rPr>
              <a:t>ACIERTOS</a:t>
            </a:r>
          </a:p>
        </p:txBody>
      </p:sp>
      <p:sp>
        <p:nvSpPr>
          <p:cNvPr id="18436"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18437"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18438"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18439"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contenido"/>
          <p:cNvSpPr>
            <a:spLocks noGrp="1"/>
          </p:cNvSpPr>
          <p:nvPr>
            <p:ph idx="1"/>
          </p:nvPr>
        </p:nvSpPr>
        <p:spPr/>
        <p:txBody>
          <a:bodyPr/>
          <a:lstStyle/>
          <a:p>
            <a:r>
              <a:rPr lang="es-EC" sz="2800" smtClean="0"/>
              <a:t>Diversificación de fuentes de financiamiento.</a:t>
            </a:r>
          </a:p>
          <a:p>
            <a:r>
              <a:rPr lang="es-EC" sz="2800" smtClean="0"/>
              <a:t>Diversificación de servicios en la rama de experticia.</a:t>
            </a:r>
          </a:p>
          <a:p>
            <a:r>
              <a:rPr lang="es-EC" sz="2800" smtClean="0"/>
              <a:t>Distribuir adecuadamente el tiempo entre actividades relativas a la misión y aquellas que podrían generar recursos.</a:t>
            </a:r>
          </a:p>
          <a:p>
            <a:r>
              <a:rPr lang="es-EC" sz="2800" smtClean="0"/>
              <a:t>Buscar equilibrio entre subsidiaridad y autosustentabilidad.</a:t>
            </a:r>
          </a:p>
          <a:p>
            <a:r>
              <a:rPr lang="es-EC" sz="2800" smtClean="0"/>
              <a:t>Apertura de nuevos nichos de mercado.</a:t>
            </a:r>
          </a:p>
          <a:p>
            <a:endParaRPr lang="es-EC" smtClean="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EC" dirty="0" smtClean="0"/>
              <a:t>EN LA RENDICIÓN DE CUENTAS Y TRANSPARENCIA</a:t>
            </a:r>
            <a:endParaRPr lang="es-EC" dirty="0"/>
          </a:p>
        </p:txBody>
      </p:sp>
      <p:sp>
        <p:nvSpPr>
          <p:cNvPr id="20483" name="Rectangle 3"/>
          <p:cNvSpPr>
            <a:spLocks noGrp="1" noChangeArrowheads="1"/>
          </p:cNvSpPr>
          <p:nvPr>
            <p:ph type="body" idx="1"/>
          </p:nvPr>
        </p:nvSpPr>
        <p:spPr/>
        <p:txBody>
          <a:bodyPr/>
          <a:lstStyle/>
          <a:p>
            <a:pPr eaLnBrk="1" hangingPunct="1"/>
            <a:r>
              <a:rPr lang="es-ES" sz="3000" smtClean="0">
                <a:solidFill>
                  <a:srgbClr val="FF9933"/>
                </a:solidFill>
                <a:latin typeface="Arial Black" pitchFamily="34" charset="0"/>
              </a:rPr>
              <a:t>ACIERTOS</a:t>
            </a:r>
          </a:p>
        </p:txBody>
      </p:sp>
      <p:sp>
        <p:nvSpPr>
          <p:cNvPr id="20484"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20485"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20486"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20487"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Marcador de contenido" descr="100_2864.JPG"/>
          <p:cNvPicPr>
            <a:picLocks noChangeAspect="1"/>
          </p:cNvPicPr>
          <p:nvPr/>
        </p:nvPicPr>
        <p:blipFill>
          <a:blip r:embed="rId3" cstate="print"/>
          <a:srcRect/>
          <a:stretch>
            <a:fillRect/>
          </a:stretch>
        </p:blipFill>
        <p:spPr bwMode="auto">
          <a:xfrm>
            <a:off x="1042988" y="1484313"/>
            <a:ext cx="6769100" cy="5078412"/>
          </a:xfrm>
          <a:prstGeom prst="rect">
            <a:avLst/>
          </a:prstGeom>
          <a:noFill/>
          <a:ln w="9525">
            <a:noFill/>
            <a:miter lim="800000"/>
            <a:headEnd/>
            <a:tailEnd/>
          </a:ln>
        </p:spPr>
      </p:pic>
      <p:sp>
        <p:nvSpPr>
          <p:cNvPr id="2050" name="Rectangle 2"/>
          <p:cNvSpPr>
            <a:spLocks noGrp="1" noChangeArrowheads="1"/>
          </p:cNvSpPr>
          <p:nvPr>
            <p:ph type="title"/>
          </p:nvPr>
        </p:nvSpPr>
        <p:spPr>
          <a:xfrm>
            <a:off x="1187450" y="4724400"/>
            <a:ext cx="7772400" cy="1362075"/>
          </a:xfrm>
        </p:spPr>
        <p:txBody>
          <a:bodyPr/>
          <a:lstStyle/>
          <a:p>
            <a:pPr eaLnBrk="1" hangingPunct="1">
              <a:defRPr/>
            </a:pPr>
            <a:r>
              <a:rPr lang="es-CO" dirty="0" smtClean="0">
                <a:solidFill>
                  <a:schemeClr val="bg1"/>
                </a:solidFill>
                <a:latin typeface="Arial Black" pitchFamily="34" charset="0"/>
              </a:rPr>
              <a:t>Rehabilitamos para la vida…</a:t>
            </a:r>
            <a:endParaRPr lang="es-ES" dirty="0" smtClean="0">
              <a:solidFill>
                <a:schemeClr val="bg1"/>
              </a:solidFill>
            </a:endParaRPr>
          </a:p>
        </p:txBody>
      </p:sp>
      <p:sp>
        <p:nvSpPr>
          <p:cNvPr id="3076"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3077" name="Picture 10" descr="H"/>
          <p:cNvPicPr>
            <a:picLocks noChangeAspect="1" noChangeArrowheads="1"/>
          </p:cNvPicPr>
          <p:nvPr/>
        </p:nvPicPr>
        <p:blipFill>
          <a:blip r:embed="rId4" cstate="print"/>
          <a:srcRect/>
          <a:stretch>
            <a:fillRect/>
          </a:stretch>
        </p:blipFill>
        <p:spPr bwMode="auto">
          <a:xfrm>
            <a:off x="3929063" y="0"/>
            <a:ext cx="1657350" cy="1243013"/>
          </a:xfrm>
          <a:prstGeom prst="rect">
            <a:avLst/>
          </a:prstGeom>
          <a:noFill/>
          <a:ln w="9525">
            <a:noFill/>
            <a:miter lim="800000"/>
            <a:headEnd/>
            <a:tailEnd/>
          </a:ln>
        </p:spPr>
      </p:pic>
      <p:pic>
        <p:nvPicPr>
          <p:cNvPr id="3078" name="Picture 11" descr="Apr16_06"/>
          <p:cNvPicPr>
            <a:picLocks noChangeAspect="1" noChangeArrowheads="1"/>
          </p:cNvPicPr>
          <p:nvPr/>
        </p:nvPicPr>
        <p:blipFill>
          <a:blip r:embed="rId5" cstate="print"/>
          <a:srcRect/>
          <a:stretch>
            <a:fillRect/>
          </a:stretch>
        </p:blipFill>
        <p:spPr bwMode="auto">
          <a:xfrm>
            <a:off x="5580063" y="0"/>
            <a:ext cx="1655762" cy="1241425"/>
          </a:xfrm>
          <a:prstGeom prst="rect">
            <a:avLst/>
          </a:prstGeom>
          <a:noFill/>
          <a:ln w="9525">
            <a:noFill/>
            <a:miter lim="800000"/>
            <a:headEnd/>
            <a:tailEnd/>
          </a:ln>
        </p:spPr>
      </p:pic>
      <p:pic>
        <p:nvPicPr>
          <p:cNvPr id="3079" name="Picture 12" descr="Apr17_13"/>
          <p:cNvPicPr>
            <a:picLocks noChangeAspect="1" noChangeArrowheads="1"/>
          </p:cNvPicPr>
          <p:nvPr/>
        </p:nvPicPr>
        <p:blipFill>
          <a:blip r:embed="rId6" cstate="print"/>
          <a:srcRect/>
          <a:stretch>
            <a:fillRect/>
          </a:stretch>
        </p:blipFill>
        <p:spPr bwMode="auto">
          <a:xfrm>
            <a:off x="7235825" y="0"/>
            <a:ext cx="1673225" cy="1254125"/>
          </a:xfrm>
          <a:prstGeom prst="rect">
            <a:avLst/>
          </a:prstGeom>
          <a:noFill/>
          <a:ln w="9525">
            <a:noFill/>
            <a:miter lim="800000"/>
            <a:headEnd/>
            <a:tailEnd/>
          </a:ln>
        </p:spPr>
      </p:pic>
      <p:sp>
        <p:nvSpPr>
          <p:cNvPr id="10" name="9 Rectángulo redondeado"/>
          <p:cNvSpPr/>
          <p:nvPr/>
        </p:nvSpPr>
        <p:spPr>
          <a:xfrm>
            <a:off x="5795963" y="5732463"/>
            <a:ext cx="1368425" cy="360362"/>
          </a:xfrm>
          <a:prstGeom prst="roundRect">
            <a:avLst/>
          </a:pr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solidFill>
                <a:srgbClr val="FFFFFF"/>
              </a:solidFill>
            </a:endParaRPr>
          </a:p>
        </p:txBody>
      </p:sp>
      <p:sp>
        <p:nvSpPr>
          <p:cNvPr id="11" name="10 Rectángulo redondeado"/>
          <p:cNvSpPr/>
          <p:nvPr/>
        </p:nvSpPr>
        <p:spPr>
          <a:xfrm>
            <a:off x="7164388" y="5732463"/>
            <a:ext cx="360362" cy="360362"/>
          </a:xfrm>
          <a:prstGeom prst="roundRect">
            <a:avLst/>
          </a:prstGeom>
          <a:solidFill>
            <a:schemeClr val="accent4">
              <a:lumMod val="95000"/>
              <a:lumOff val="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C"/>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Marcador de contenido"/>
          <p:cNvSpPr>
            <a:spLocks noGrp="1"/>
          </p:cNvSpPr>
          <p:nvPr>
            <p:ph idx="1"/>
          </p:nvPr>
        </p:nvSpPr>
        <p:spPr>
          <a:xfrm>
            <a:off x="457200" y="1412875"/>
            <a:ext cx="8229600" cy="5040313"/>
          </a:xfrm>
        </p:spPr>
        <p:txBody>
          <a:bodyPr/>
          <a:lstStyle/>
          <a:p>
            <a:r>
              <a:rPr lang="es-EC" smtClean="0"/>
              <a:t>No al secretismo, si al sigilo.</a:t>
            </a:r>
          </a:p>
          <a:p>
            <a:r>
              <a:rPr lang="es-EC" smtClean="0"/>
              <a:t>Cumplimiento irrestricto a las normas legales de rendición de cuentas.</a:t>
            </a:r>
          </a:p>
          <a:p>
            <a:r>
              <a:rPr lang="es-EC" smtClean="0"/>
              <a:t>Divulgación de qué estamos haciendo y cómo lo estamos haciendo.</a:t>
            </a:r>
          </a:p>
          <a:p>
            <a:r>
              <a:rPr lang="es-EC" smtClean="0"/>
              <a:t>Generación de herramientas para la rendición de cuentas: sistema contable, informes de gestión, informes económicos, planes de uso de fondos, reportes médicos, etc.</a:t>
            </a:r>
          </a:p>
          <a:p>
            <a:endParaRPr lang="es-EC" smtClean="0"/>
          </a:p>
          <a:p>
            <a:endParaRPr lang="es-EC" smtClean="0"/>
          </a:p>
          <a:p>
            <a:endParaRPr lang="es-EC" smtClean="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Marcador de contenido"/>
          <p:cNvSpPr>
            <a:spLocks noGrp="1"/>
          </p:cNvSpPr>
          <p:nvPr>
            <p:ph idx="1"/>
          </p:nvPr>
        </p:nvSpPr>
        <p:spPr>
          <a:xfrm>
            <a:off x="457200" y="1600200"/>
            <a:ext cx="8229600" cy="4852988"/>
          </a:xfrm>
        </p:spPr>
        <p:txBody>
          <a:bodyPr/>
          <a:lstStyle/>
          <a:p>
            <a:r>
              <a:rPr lang="es-EC" smtClean="0"/>
              <a:t>Auditorías internas/ externas.</a:t>
            </a:r>
          </a:p>
          <a:p>
            <a:r>
              <a:rPr lang="es-EC" smtClean="0"/>
              <a:t>Mecanismos consultivos con la comunidad.</a:t>
            </a:r>
          </a:p>
          <a:p>
            <a:r>
              <a:rPr lang="es-EC" smtClean="0"/>
              <a:t>Trabajar por consolidar nuestro Capital Social (Redes)</a:t>
            </a:r>
          </a:p>
          <a:p>
            <a:pPr lvl="1"/>
            <a:r>
              <a:rPr lang="es-EC" smtClean="0"/>
              <a:t>Autoregulación</a:t>
            </a:r>
          </a:p>
          <a:p>
            <a:pPr lvl="1"/>
            <a:r>
              <a:rPr lang="es-EC" smtClean="0"/>
              <a:t>Códigos de ética</a:t>
            </a:r>
          </a:p>
          <a:p>
            <a:pPr lvl="1"/>
            <a:r>
              <a:rPr lang="es-EC" smtClean="0"/>
              <a:t>Aprendizaje mutuo</a:t>
            </a:r>
          </a:p>
          <a:p>
            <a:endParaRPr lang="es-EC" smtClean="0"/>
          </a:p>
          <a:p>
            <a:endParaRPr lang="es-EC" smtClean="0"/>
          </a:p>
          <a:p>
            <a:endParaRPr lang="es-EC"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EC" dirty="0" smtClean="0"/>
              <a:t>EN LA GESTIÓN</a:t>
            </a:r>
            <a:endParaRPr lang="es-EC" dirty="0"/>
          </a:p>
        </p:txBody>
      </p:sp>
      <p:sp>
        <p:nvSpPr>
          <p:cNvPr id="23555" name="Rectangle 3"/>
          <p:cNvSpPr>
            <a:spLocks noGrp="1" noChangeArrowheads="1"/>
          </p:cNvSpPr>
          <p:nvPr>
            <p:ph type="body" idx="1"/>
          </p:nvPr>
        </p:nvSpPr>
        <p:spPr/>
        <p:txBody>
          <a:bodyPr/>
          <a:lstStyle/>
          <a:p>
            <a:pPr eaLnBrk="1" hangingPunct="1"/>
            <a:r>
              <a:rPr lang="es-ES" sz="3000" smtClean="0">
                <a:solidFill>
                  <a:srgbClr val="FF9933"/>
                </a:solidFill>
                <a:latin typeface="Arial Black" pitchFamily="34" charset="0"/>
              </a:rPr>
              <a:t>ASPECTOS DE FORTALECIMIENTO</a:t>
            </a:r>
          </a:p>
        </p:txBody>
      </p:sp>
      <p:sp>
        <p:nvSpPr>
          <p:cNvPr id="23556"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23557"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23558"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23559"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Marcador de contenido"/>
          <p:cNvSpPr>
            <a:spLocks noGrp="1"/>
          </p:cNvSpPr>
          <p:nvPr>
            <p:ph idx="1"/>
          </p:nvPr>
        </p:nvSpPr>
        <p:spPr>
          <a:xfrm>
            <a:off x="457200" y="1600200"/>
            <a:ext cx="8229600" cy="5068888"/>
          </a:xfrm>
        </p:spPr>
        <p:txBody>
          <a:bodyPr/>
          <a:lstStyle/>
          <a:p>
            <a:r>
              <a:rPr lang="es-EC" smtClean="0"/>
              <a:t>Trabajar en el marco de la Planificación Estratégica.</a:t>
            </a:r>
          </a:p>
          <a:p>
            <a:pPr lvl="1"/>
            <a:r>
              <a:rPr lang="es-EC" smtClean="0"/>
              <a:t>Crecimiento espontáneo</a:t>
            </a:r>
          </a:p>
          <a:p>
            <a:pPr lvl="1"/>
            <a:r>
              <a:rPr lang="es-EC" smtClean="0"/>
              <a:t>Supervivencia vs. Autogestión</a:t>
            </a:r>
          </a:p>
          <a:p>
            <a:r>
              <a:rPr lang="es-EC" smtClean="0"/>
              <a:t>Fortalecer el monitoreo y seguimiento.</a:t>
            </a:r>
          </a:p>
          <a:p>
            <a:r>
              <a:rPr lang="es-EC" smtClean="0"/>
              <a:t>Implementar los elementos de crecimiento institucional relacionados a los valores. </a:t>
            </a:r>
            <a:r>
              <a:rPr lang="es-EC" sz="2800" smtClean="0"/>
              <a:t>Ej: En el valor de “transparencia” cómo se va a concretar el enfoque de servicio al cliente. (Indicadores) </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EC" dirty="0" smtClean="0"/>
              <a:t>EN LA RENDICIÓN DE CUENTAS Y TRANSPARENCIA</a:t>
            </a:r>
            <a:endParaRPr lang="es-EC" dirty="0"/>
          </a:p>
        </p:txBody>
      </p:sp>
      <p:sp>
        <p:nvSpPr>
          <p:cNvPr id="25603" name="Rectangle 3"/>
          <p:cNvSpPr>
            <a:spLocks noGrp="1" noChangeArrowheads="1"/>
          </p:cNvSpPr>
          <p:nvPr>
            <p:ph type="body" idx="1"/>
          </p:nvPr>
        </p:nvSpPr>
        <p:spPr/>
        <p:txBody>
          <a:bodyPr/>
          <a:lstStyle/>
          <a:p>
            <a:pPr eaLnBrk="1" hangingPunct="1"/>
            <a:r>
              <a:rPr lang="es-ES" sz="3000" smtClean="0">
                <a:solidFill>
                  <a:srgbClr val="FF9933"/>
                </a:solidFill>
                <a:latin typeface="Arial Black" pitchFamily="34" charset="0"/>
              </a:rPr>
              <a:t>ASPECTOS DE FORTALECIMIENTO</a:t>
            </a:r>
          </a:p>
        </p:txBody>
      </p:sp>
      <p:sp>
        <p:nvSpPr>
          <p:cNvPr id="25604"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25605"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25606"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25607"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Marcador de contenido"/>
          <p:cNvSpPr>
            <a:spLocks noGrp="1"/>
          </p:cNvSpPr>
          <p:nvPr>
            <p:ph idx="1"/>
          </p:nvPr>
        </p:nvSpPr>
        <p:spPr/>
        <p:txBody>
          <a:bodyPr/>
          <a:lstStyle/>
          <a:p>
            <a:r>
              <a:rPr lang="es-EC" smtClean="0"/>
              <a:t>Sistematizar la información y las experiencias.</a:t>
            </a:r>
          </a:p>
          <a:p>
            <a:pPr lvl="1"/>
            <a:r>
              <a:rPr lang="es-EC" smtClean="0"/>
              <a:t>Documentarlas</a:t>
            </a:r>
          </a:p>
          <a:p>
            <a:r>
              <a:rPr lang="es-EC" smtClean="0"/>
              <a:t>Fortalecer los mecanismos consultivos con los beneficiarios.</a:t>
            </a:r>
          </a:p>
          <a:p>
            <a:r>
              <a:rPr lang="es-EC" smtClean="0"/>
              <a:t>Capacitar a los trabajadores en la temática de la rendición de cuentas y la transparencia (no es sólo cuestión de los directivos o alta gerencia)</a:t>
            </a:r>
          </a:p>
          <a:p>
            <a:endParaRPr lang="es-EC" smtClean="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EC" dirty="0" smtClean="0"/>
              <a:t>CONCLUSIONES</a:t>
            </a:r>
            <a:endParaRPr lang="es-EC" dirty="0"/>
          </a:p>
        </p:txBody>
      </p:sp>
      <p:sp>
        <p:nvSpPr>
          <p:cNvPr id="27651" name="Rectangle 3"/>
          <p:cNvSpPr>
            <a:spLocks noGrp="1" noChangeArrowheads="1"/>
          </p:cNvSpPr>
          <p:nvPr>
            <p:ph type="body" idx="1"/>
          </p:nvPr>
        </p:nvSpPr>
        <p:spPr/>
        <p:txBody>
          <a:bodyPr/>
          <a:lstStyle/>
          <a:p>
            <a:pPr eaLnBrk="1" hangingPunct="1"/>
            <a:r>
              <a:rPr lang="es-ES" sz="3000" smtClean="0">
                <a:solidFill>
                  <a:srgbClr val="FF9933"/>
                </a:solidFill>
                <a:latin typeface="Arial Black" pitchFamily="34" charset="0"/>
              </a:rPr>
              <a:t>Fortaleciendo la sostenibilidad</a:t>
            </a:r>
          </a:p>
        </p:txBody>
      </p:sp>
      <p:sp>
        <p:nvSpPr>
          <p:cNvPr id="27652"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27653"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27654"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27655"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s-EC" smtClean="0"/>
              <a:t>MISIÓN</a:t>
            </a:r>
          </a:p>
        </p:txBody>
      </p:sp>
      <p:sp>
        <p:nvSpPr>
          <p:cNvPr id="4099" name="2 Marcador de contenido"/>
          <p:cNvSpPr>
            <a:spLocks noGrp="1"/>
          </p:cNvSpPr>
          <p:nvPr>
            <p:ph idx="1"/>
          </p:nvPr>
        </p:nvSpPr>
        <p:spPr/>
        <p:txBody>
          <a:bodyPr/>
          <a:lstStyle/>
          <a:p>
            <a:pPr marL="96838" indent="-1588">
              <a:buFontTx/>
              <a:buNone/>
            </a:pPr>
            <a:r>
              <a:rPr lang="es-EC" sz="1600" i="1" smtClean="0"/>
              <a:t>Somos una organización no gubernamental sin fines de lucro que brindamos atención médica  a la comunidad  y  </a:t>
            </a:r>
            <a:r>
              <a:rPr lang="es-EC" sz="1600" b="1" i="1" smtClean="0"/>
              <a:t>rehabilitación integral</a:t>
            </a:r>
            <a:r>
              <a:rPr lang="es-EC" sz="1600" i="1" smtClean="0"/>
              <a:t>  a las personas con alguna deficiencia o discapacidad física o funcional,  a través de la </a:t>
            </a:r>
            <a:r>
              <a:rPr lang="es-EC" sz="1600" b="1" i="1" smtClean="0"/>
              <a:t>dotación de servicios médicos, terapéuticos</a:t>
            </a:r>
            <a:r>
              <a:rPr lang="es-EC" sz="1600" i="1" smtClean="0"/>
              <a:t> y la </a:t>
            </a:r>
            <a:r>
              <a:rPr lang="es-EC" sz="1600" b="1" i="1" smtClean="0"/>
              <a:t>implementación de ayudas técnicas conocidas como órtesis, prótesis y ayudas de movilidad.</a:t>
            </a:r>
          </a:p>
          <a:p>
            <a:pPr marL="96838" indent="-1588">
              <a:buFontTx/>
              <a:buNone/>
            </a:pPr>
            <a:endParaRPr lang="es-EC" sz="1600" smtClean="0"/>
          </a:p>
          <a:p>
            <a:pPr marL="96838" indent="-1588">
              <a:buFontTx/>
              <a:buNone/>
            </a:pPr>
            <a:r>
              <a:rPr lang="es-EC" sz="1600" i="1" smtClean="0"/>
              <a:t>También incidimos en política pública para impulsar la defensa </a:t>
            </a:r>
            <a:r>
              <a:rPr lang="es-EC" sz="1600" b="1" i="1" smtClean="0"/>
              <a:t>de los derechos </a:t>
            </a:r>
            <a:r>
              <a:rPr lang="es-EC" sz="1600" i="1" smtClean="0"/>
              <a:t>de las personas con discapacidad.</a:t>
            </a:r>
            <a:endParaRPr lang="es-EC" sz="1600" smtClean="0"/>
          </a:p>
          <a:p>
            <a:pPr marL="96838" indent="-1588">
              <a:buFontTx/>
              <a:buNone/>
            </a:pPr>
            <a:r>
              <a:rPr lang="es-EC" sz="1600" i="1" smtClean="0"/>
              <a:t> </a:t>
            </a:r>
            <a:endParaRPr lang="es-EC" sz="1600" smtClean="0"/>
          </a:p>
          <a:p>
            <a:pPr marL="96838" indent="-1588">
              <a:buFontTx/>
              <a:buNone/>
            </a:pPr>
            <a:r>
              <a:rPr lang="es-EC" sz="1600" i="1" smtClean="0"/>
              <a:t>Tenemos cobertura nacional ya que recibimos a pacientes de todo el país en nuestro Centro de Atención Integral y Desarrollo .</a:t>
            </a:r>
            <a:endParaRPr lang="es-EC" sz="1600" smtClean="0"/>
          </a:p>
          <a:p>
            <a:pPr marL="96838" indent="-1588">
              <a:buFontTx/>
              <a:buNone/>
            </a:pPr>
            <a:r>
              <a:rPr lang="es-EC" sz="1600" i="1" smtClean="0"/>
              <a:t> </a:t>
            </a:r>
            <a:endParaRPr lang="es-EC" sz="1600" smtClean="0"/>
          </a:p>
          <a:p>
            <a:pPr marL="96838" indent="-1588">
              <a:buFontTx/>
              <a:buNone/>
            </a:pPr>
            <a:r>
              <a:rPr lang="es-EC" sz="1600" i="1" smtClean="0"/>
              <a:t>Tenemos un equipo multidisciplinario de profesionales especializados que cuentan con las herramientas adecuadas para su trabajo y el compromiso social para ofrecer productos de calidad y servicios eficientes.</a:t>
            </a:r>
            <a:endParaRPr lang="es-EC" sz="1600" smtClean="0"/>
          </a:p>
          <a:p>
            <a:pPr marL="96838" indent="-1588">
              <a:buFontTx/>
              <a:buNone/>
            </a:pPr>
            <a:r>
              <a:rPr lang="es-EC" sz="1600" i="1" smtClean="0"/>
              <a:t> </a:t>
            </a:r>
            <a:endParaRPr lang="es-EC" sz="1600" smtClean="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588" indent="-1588" algn="ctr">
              <a:buFontTx/>
              <a:buNone/>
              <a:defRPr/>
            </a:pPr>
            <a:r>
              <a:rPr lang="es-EC" i="1" dirty="0" smtClean="0">
                <a:solidFill>
                  <a:srgbClr val="C00000"/>
                </a:solidFill>
              </a:rPr>
              <a:t>Nuestra meta es que la rendición de cuentas y la transparencia no solo sean una práctica sino también un hábito en nuestra gestión a través del cual sigamos fortaleciendo a la Fundación Hermano Miguel. Por ello invertimos MUCHO en la rendición de cuentas y la transparencia ya que estamos consientes de que perderíamos TODO si no lo hacemos.</a:t>
            </a:r>
          </a:p>
          <a:p>
            <a:pPr>
              <a:buFontTx/>
              <a:buNone/>
              <a:defRPr/>
            </a:pPr>
            <a:r>
              <a:rPr lang="es-EC" dirty="0" smtClean="0"/>
              <a:t> </a:t>
            </a:r>
            <a:endParaRPr lang="es-EC"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7 Título"/>
          <p:cNvSpPr>
            <a:spLocks noGrp="1"/>
          </p:cNvSpPr>
          <p:nvPr>
            <p:ph type="ctrTitle"/>
          </p:nvPr>
        </p:nvSpPr>
        <p:spPr/>
        <p:txBody>
          <a:bodyPr/>
          <a:lstStyle/>
          <a:p>
            <a:r>
              <a:rPr lang="es-EC" smtClean="0"/>
              <a:t>MUCHAS GRACIAS</a:t>
            </a:r>
          </a:p>
        </p:txBody>
      </p:sp>
      <p:sp>
        <p:nvSpPr>
          <p:cNvPr id="33795" name="Rectangle 3"/>
          <p:cNvSpPr>
            <a:spLocks noGrp="1" noChangeArrowheads="1"/>
          </p:cNvSpPr>
          <p:nvPr>
            <p:ph type="subTitle" idx="1"/>
          </p:nvPr>
        </p:nvSpPr>
        <p:spPr/>
        <p:txBody>
          <a:bodyPr/>
          <a:lstStyle/>
          <a:p>
            <a:pPr eaLnBrk="1" hangingPunct="1"/>
            <a:r>
              <a:rPr lang="es-ES" sz="3000" smtClean="0">
                <a:solidFill>
                  <a:srgbClr val="FF9933"/>
                </a:solidFill>
                <a:latin typeface="Arial Black" pitchFamily="34" charset="0"/>
              </a:rPr>
              <a:t>Verónica Suárez</a:t>
            </a:r>
          </a:p>
          <a:p>
            <a:pPr eaLnBrk="1" hangingPunct="1"/>
            <a:r>
              <a:rPr lang="es-ES" sz="3000" smtClean="0">
                <a:solidFill>
                  <a:srgbClr val="FF9933"/>
                </a:solidFill>
                <a:latin typeface="Arial Black" pitchFamily="34" charset="0"/>
              </a:rPr>
              <a:t>Directora de Gestión y Desarrollo</a:t>
            </a:r>
          </a:p>
        </p:txBody>
      </p:sp>
      <p:sp>
        <p:nvSpPr>
          <p:cNvPr id="33796" name="Rectangle 5"/>
          <p:cNvSpPr>
            <a:spLocks noChangeArrowheads="1"/>
          </p:cNvSpPr>
          <p:nvPr/>
        </p:nvSpPr>
        <p:spPr bwMode="auto">
          <a:xfrm>
            <a:off x="0" y="1268413"/>
            <a:ext cx="9144000" cy="73025"/>
          </a:xfrm>
          <a:prstGeom prst="rect">
            <a:avLst/>
          </a:prstGeom>
          <a:solidFill>
            <a:srgbClr val="000080"/>
          </a:solidFill>
          <a:ln w="9525">
            <a:solidFill>
              <a:schemeClr val="tx1"/>
            </a:solidFill>
            <a:miter lim="800000"/>
            <a:headEnd/>
            <a:tailEnd/>
          </a:ln>
        </p:spPr>
        <p:txBody>
          <a:bodyPr wrap="none" anchor="ctr"/>
          <a:lstStyle/>
          <a:p>
            <a:endParaRPr lang="es-EC"/>
          </a:p>
        </p:txBody>
      </p:sp>
      <p:pic>
        <p:nvPicPr>
          <p:cNvPr id="33797" name="Picture 10" descr="H"/>
          <p:cNvPicPr>
            <a:picLocks noChangeAspect="1" noChangeArrowheads="1"/>
          </p:cNvPicPr>
          <p:nvPr/>
        </p:nvPicPr>
        <p:blipFill>
          <a:blip r:embed="rId3" cstate="print"/>
          <a:srcRect/>
          <a:stretch>
            <a:fillRect/>
          </a:stretch>
        </p:blipFill>
        <p:spPr bwMode="auto">
          <a:xfrm>
            <a:off x="3929063" y="0"/>
            <a:ext cx="1657350" cy="1243013"/>
          </a:xfrm>
          <a:prstGeom prst="rect">
            <a:avLst/>
          </a:prstGeom>
          <a:noFill/>
          <a:ln w="9525">
            <a:noFill/>
            <a:miter lim="800000"/>
            <a:headEnd/>
            <a:tailEnd/>
          </a:ln>
        </p:spPr>
      </p:pic>
      <p:pic>
        <p:nvPicPr>
          <p:cNvPr id="33798" name="Picture 11" descr="Apr16_06"/>
          <p:cNvPicPr>
            <a:picLocks noChangeAspect="1" noChangeArrowheads="1"/>
          </p:cNvPicPr>
          <p:nvPr/>
        </p:nvPicPr>
        <p:blipFill>
          <a:blip r:embed="rId4" cstate="print"/>
          <a:srcRect/>
          <a:stretch>
            <a:fillRect/>
          </a:stretch>
        </p:blipFill>
        <p:spPr bwMode="auto">
          <a:xfrm>
            <a:off x="5580063" y="0"/>
            <a:ext cx="1655762" cy="1241425"/>
          </a:xfrm>
          <a:prstGeom prst="rect">
            <a:avLst/>
          </a:prstGeom>
          <a:noFill/>
          <a:ln w="9525">
            <a:noFill/>
            <a:miter lim="800000"/>
            <a:headEnd/>
            <a:tailEnd/>
          </a:ln>
        </p:spPr>
      </p:pic>
      <p:pic>
        <p:nvPicPr>
          <p:cNvPr id="33799" name="Picture 12" descr="Apr17_13"/>
          <p:cNvPicPr>
            <a:picLocks noChangeAspect="1" noChangeArrowheads="1"/>
          </p:cNvPicPr>
          <p:nvPr/>
        </p:nvPicPr>
        <p:blipFill>
          <a:blip r:embed="rId5" cstate="print"/>
          <a:srcRect/>
          <a:stretch>
            <a:fillRect/>
          </a:stretch>
        </p:blipFill>
        <p:spPr bwMode="auto">
          <a:xfrm>
            <a:off x="7235825" y="0"/>
            <a:ext cx="1673225" cy="1254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C" smtClean="0"/>
              <a:t>LÍNEAS DE ACCIÓN</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C" smtClean="0"/>
              <a:t>PRODUCTOS Y SERVICIOS</a:t>
            </a:r>
          </a:p>
        </p:txBody>
      </p:sp>
      <p:graphicFrame>
        <p:nvGraphicFramePr>
          <p:cNvPr id="5" name="4 Tabla"/>
          <p:cNvGraphicFramePr>
            <a:graphicFrameLocks noGrp="1"/>
          </p:cNvGraphicFramePr>
          <p:nvPr/>
        </p:nvGraphicFramePr>
        <p:xfrm>
          <a:off x="611188" y="1501775"/>
          <a:ext cx="8208911" cy="5024203"/>
        </p:xfrm>
        <a:graphic>
          <a:graphicData uri="http://schemas.openxmlformats.org/drawingml/2006/table">
            <a:tbl>
              <a:tblPr/>
              <a:tblGrid>
                <a:gridCol w="1618875"/>
                <a:gridCol w="1730708"/>
                <a:gridCol w="1619776"/>
                <a:gridCol w="1619776"/>
                <a:gridCol w="1619776"/>
              </a:tblGrid>
              <a:tr h="502420">
                <a:tc>
                  <a:txBody>
                    <a:bodyPr/>
                    <a:lstStyle/>
                    <a:p>
                      <a:pPr>
                        <a:lnSpc>
                          <a:spcPct val="115000"/>
                        </a:lnSpc>
                        <a:spcAft>
                          <a:spcPts val="0"/>
                        </a:spcAft>
                      </a:pPr>
                      <a:r>
                        <a:rPr lang="es-EC" sz="1100" b="1">
                          <a:solidFill>
                            <a:srgbClr val="000000"/>
                          </a:solidFill>
                          <a:latin typeface="Cambria"/>
                          <a:ea typeface="Times New Roman"/>
                          <a:cs typeface="Times New Roman"/>
                        </a:rPr>
                        <a:t>LÍNEAS DE ACCIÓN</a:t>
                      </a:r>
                      <a:endParaRPr lang="es-EC"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mbria"/>
                          <a:ea typeface="Times New Roman"/>
                          <a:cs typeface="Times New Roman"/>
                        </a:rPr>
                        <a:t>REHABILITACIÓN</a:t>
                      </a:r>
                      <a:endParaRPr lang="es-EC"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Cambria"/>
                          <a:ea typeface="Times New Roman"/>
                          <a:cs typeface="Times New Roman"/>
                        </a:rPr>
                        <a:t>AYUDAS TÉCNICAS</a:t>
                      </a:r>
                      <a:endParaRPr lang="es-EC"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mbria"/>
                          <a:ea typeface="Times New Roman"/>
                          <a:cs typeface="Times New Roman"/>
                        </a:rPr>
                        <a:t>SERVICIOS MÉDICOS</a:t>
                      </a:r>
                      <a:endParaRPr lang="es-EC"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100">
                          <a:solidFill>
                            <a:srgbClr val="000000"/>
                          </a:solidFill>
                          <a:latin typeface="Cambria"/>
                          <a:ea typeface="Times New Roman"/>
                          <a:cs typeface="Times New Roman"/>
                        </a:rPr>
                        <a:t>INCIDENCIA EN POLÍTICAS</a:t>
                      </a:r>
                      <a:endParaRPr lang="es-EC"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r h="3014522">
                <a:tc>
                  <a:txBody>
                    <a:bodyPr/>
                    <a:lstStyle/>
                    <a:p>
                      <a:pPr>
                        <a:lnSpc>
                          <a:spcPct val="115000"/>
                        </a:lnSpc>
                        <a:spcAft>
                          <a:spcPts val="0"/>
                        </a:spcAft>
                      </a:pPr>
                      <a:r>
                        <a:rPr lang="es-EC" sz="1100" b="1">
                          <a:solidFill>
                            <a:srgbClr val="000000"/>
                          </a:solidFill>
                          <a:latin typeface="Calibri"/>
                          <a:ea typeface="Calibri"/>
                          <a:cs typeface="Times New Roman"/>
                        </a:rPr>
                        <a:t>SERVICIOS</a:t>
                      </a:r>
                      <a:endParaRPr lang="es-EC"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Calibri"/>
                          <a:cs typeface="Times New Roman"/>
                        </a:rPr>
                        <a:t>Terapia Física</a:t>
                      </a:r>
                    </a:p>
                    <a:p>
                      <a:pPr>
                        <a:lnSpc>
                          <a:spcPct val="115000"/>
                        </a:lnSpc>
                        <a:spcAft>
                          <a:spcPts val="0"/>
                        </a:spcAft>
                      </a:pPr>
                      <a:r>
                        <a:rPr lang="es-EC" sz="1100">
                          <a:solidFill>
                            <a:srgbClr val="000000"/>
                          </a:solidFill>
                          <a:latin typeface="Calibri"/>
                          <a:ea typeface="Calibri"/>
                          <a:cs typeface="Times New Roman"/>
                        </a:rPr>
                        <a:t>Terapia Ocupacional</a:t>
                      </a:r>
                    </a:p>
                    <a:p>
                      <a:pPr>
                        <a:lnSpc>
                          <a:spcPct val="115000"/>
                        </a:lnSpc>
                        <a:spcAft>
                          <a:spcPts val="0"/>
                        </a:spcAft>
                      </a:pPr>
                      <a:r>
                        <a:rPr lang="es-EC" sz="1100">
                          <a:solidFill>
                            <a:srgbClr val="000000"/>
                          </a:solidFill>
                          <a:latin typeface="Calibri"/>
                          <a:ea typeface="Calibri"/>
                          <a:cs typeface="Times New Roman"/>
                        </a:rPr>
                        <a:t>Terapia de Lenguaje</a:t>
                      </a:r>
                    </a:p>
                    <a:p>
                      <a:pPr>
                        <a:lnSpc>
                          <a:spcPct val="115000"/>
                        </a:lnSpc>
                        <a:spcAft>
                          <a:spcPts val="0"/>
                        </a:spcAft>
                      </a:pPr>
                      <a:r>
                        <a:rPr lang="es-EC" sz="1100">
                          <a:solidFill>
                            <a:srgbClr val="000000"/>
                          </a:solidFill>
                          <a:latin typeface="Calibri"/>
                          <a:ea typeface="Calibri"/>
                          <a:cs typeface="Times New Roman"/>
                        </a:rPr>
                        <a:t>Terapia Respiratoria</a:t>
                      </a:r>
                    </a:p>
                    <a:p>
                      <a:pPr>
                        <a:lnSpc>
                          <a:spcPct val="115000"/>
                        </a:lnSpc>
                        <a:spcAft>
                          <a:spcPts val="0"/>
                        </a:spcAft>
                      </a:pPr>
                      <a:r>
                        <a:rPr lang="es-EC" sz="1100">
                          <a:solidFill>
                            <a:srgbClr val="000000"/>
                          </a:solidFill>
                          <a:latin typeface="Calibri"/>
                          <a:ea typeface="Calibri"/>
                          <a:cs typeface="Times New Roman"/>
                        </a:rPr>
                        <a:t>Psicología</a:t>
                      </a:r>
                    </a:p>
                    <a:p>
                      <a:pPr>
                        <a:lnSpc>
                          <a:spcPct val="115000"/>
                        </a:lnSpc>
                        <a:spcAft>
                          <a:spcPts val="0"/>
                        </a:spcAft>
                      </a:pPr>
                      <a:r>
                        <a:rPr lang="es-EC" sz="1100">
                          <a:solidFill>
                            <a:srgbClr val="000000"/>
                          </a:solidFill>
                          <a:latin typeface="Calibri"/>
                          <a:ea typeface="Calibri"/>
                          <a:cs typeface="Times New Roman"/>
                        </a:rPr>
                        <a:t>Psicopedagogía</a:t>
                      </a:r>
                    </a:p>
                    <a:p>
                      <a:pPr>
                        <a:lnSpc>
                          <a:spcPct val="115000"/>
                        </a:lnSpc>
                        <a:spcAft>
                          <a:spcPts val="0"/>
                        </a:spcAft>
                      </a:pPr>
                      <a:r>
                        <a:rPr lang="es-EC" sz="1100">
                          <a:solidFill>
                            <a:srgbClr val="000000"/>
                          </a:solidFill>
                          <a:latin typeface="Calibri"/>
                          <a:ea typeface="Calibri"/>
                          <a:cs typeface="Times New Roman"/>
                        </a:rPr>
                        <a:t>Traumatología</a:t>
                      </a:r>
                    </a:p>
                    <a:p>
                      <a:pPr>
                        <a:lnSpc>
                          <a:spcPct val="115000"/>
                        </a:lnSpc>
                        <a:spcAft>
                          <a:spcPts val="0"/>
                        </a:spcAft>
                      </a:pPr>
                      <a:r>
                        <a:rPr lang="es-EC" sz="1100">
                          <a:solidFill>
                            <a:srgbClr val="000000"/>
                          </a:solidFill>
                          <a:latin typeface="Calibri"/>
                          <a:ea typeface="Calibri"/>
                          <a:cs typeface="Times New Roman"/>
                        </a:rPr>
                        <a:t>Fisiatría</a:t>
                      </a:r>
                    </a:p>
                    <a:p>
                      <a:pPr>
                        <a:lnSpc>
                          <a:spcPct val="115000"/>
                        </a:lnSpc>
                        <a:spcAft>
                          <a:spcPts val="0"/>
                        </a:spcAft>
                      </a:pPr>
                      <a:r>
                        <a:rPr lang="es-EC" sz="1100">
                          <a:solidFill>
                            <a:srgbClr val="000000"/>
                          </a:solidFill>
                          <a:latin typeface="Calibri"/>
                          <a:ea typeface="Calibri"/>
                          <a:cs typeface="Times New Roman"/>
                        </a:rPr>
                        <a:t>Rayos X</a:t>
                      </a: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100">
                          <a:solidFill>
                            <a:srgbClr val="000000"/>
                          </a:solidFill>
                          <a:latin typeface="Calibri"/>
                          <a:ea typeface="Calibri"/>
                          <a:cs typeface="Times New Roman"/>
                        </a:rPr>
                        <a:t>Reparaciones</a:t>
                      </a:r>
                    </a:p>
                    <a:p>
                      <a:pPr>
                        <a:lnSpc>
                          <a:spcPct val="115000"/>
                        </a:lnSpc>
                        <a:spcAft>
                          <a:spcPts val="0"/>
                        </a:spcAft>
                      </a:pPr>
                      <a:r>
                        <a:rPr lang="es-EC" sz="1100">
                          <a:solidFill>
                            <a:srgbClr val="000000"/>
                          </a:solidFill>
                          <a:latin typeface="Calibri"/>
                          <a:ea typeface="Calibri"/>
                          <a:cs typeface="Times New Roman"/>
                        </a:rPr>
                        <a:t>Mantenimiento</a:t>
                      </a:r>
                    </a:p>
                    <a:p>
                      <a:pPr>
                        <a:lnSpc>
                          <a:spcPct val="115000"/>
                        </a:lnSpc>
                        <a:spcAft>
                          <a:spcPts val="0"/>
                        </a:spcAft>
                      </a:pPr>
                      <a:r>
                        <a:rPr lang="es-EC" sz="1100">
                          <a:solidFill>
                            <a:srgbClr val="000000"/>
                          </a:solidFill>
                          <a:latin typeface="Calibri"/>
                          <a:ea typeface="Calibri"/>
                          <a:cs typeface="Times New Roman"/>
                        </a:rPr>
                        <a:t>Audiología</a:t>
                      </a: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Calibri"/>
                          <a:cs typeface="Times New Roman"/>
                        </a:rPr>
                        <a:t>Medicina General</a:t>
                      </a:r>
                    </a:p>
                    <a:p>
                      <a:pPr>
                        <a:lnSpc>
                          <a:spcPct val="115000"/>
                        </a:lnSpc>
                        <a:spcAft>
                          <a:spcPts val="0"/>
                        </a:spcAft>
                      </a:pPr>
                      <a:r>
                        <a:rPr lang="es-EC" sz="1100">
                          <a:solidFill>
                            <a:srgbClr val="000000"/>
                          </a:solidFill>
                          <a:latin typeface="Calibri"/>
                          <a:ea typeface="Calibri"/>
                          <a:cs typeface="Times New Roman"/>
                        </a:rPr>
                        <a:t>Odontología</a:t>
                      </a:r>
                    </a:p>
                    <a:p>
                      <a:pPr>
                        <a:lnSpc>
                          <a:spcPct val="115000"/>
                        </a:lnSpc>
                        <a:spcAft>
                          <a:spcPts val="0"/>
                        </a:spcAft>
                      </a:pPr>
                      <a:r>
                        <a:rPr lang="es-EC" sz="1100">
                          <a:solidFill>
                            <a:srgbClr val="000000"/>
                          </a:solidFill>
                          <a:latin typeface="Calibri"/>
                          <a:ea typeface="Calibri"/>
                          <a:cs typeface="Times New Roman"/>
                        </a:rPr>
                        <a:t>Laboratorio Clínico </a:t>
                      </a:r>
                    </a:p>
                    <a:p>
                      <a:pPr>
                        <a:lnSpc>
                          <a:spcPct val="115000"/>
                        </a:lnSpc>
                        <a:spcAft>
                          <a:spcPts val="0"/>
                        </a:spcAft>
                      </a:pPr>
                      <a:r>
                        <a:rPr lang="es-EC" sz="1100">
                          <a:solidFill>
                            <a:srgbClr val="000000"/>
                          </a:solidFill>
                          <a:latin typeface="Calibri"/>
                          <a:ea typeface="Calibri"/>
                          <a:cs typeface="Times New Roman"/>
                        </a:rPr>
                        <a:t>Urología</a:t>
                      </a:r>
                    </a:p>
                    <a:p>
                      <a:pPr>
                        <a:lnSpc>
                          <a:spcPct val="115000"/>
                        </a:lnSpc>
                        <a:spcAft>
                          <a:spcPts val="0"/>
                        </a:spcAft>
                      </a:pPr>
                      <a:r>
                        <a:rPr lang="es-EC" sz="1100">
                          <a:solidFill>
                            <a:srgbClr val="000000"/>
                          </a:solidFill>
                          <a:latin typeface="Calibri"/>
                          <a:ea typeface="Calibri"/>
                          <a:cs typeface="Times New Roman"/>
                        </a:rPr>
                        <a:t>Neurología</a:t>
                      </a:r>
                    </a:p>
                    <a:p>
                      <a:pPr>
                        <a:lnSpc>
                          <a:spcPct val="115000"/>
                        </a:lnSpc>
                        <a:spcAft>
                          <a:spcPts val="0"/>
                        </a:spcAft>
                      </a:pPr>
                      <a:r>
                        <a:rPr lang="es-EC" sz="1100">
                          <a:solidFill>
                            <a:srgbClr val="000000"/>
                          </a:solidFill>
                          <a:latin typeface="Calibri"/>
                          <a:ea typeface="Calibri"/>
                          <a:cs typeface="Times New Roman"/>
                        </a:rPr>
                        <a:t>Neuropediatría</a:t>
                      </a:r>
                    </a:p>
                    <a:p>
                      <a:pPr>
                        <a:lnSpc>
                          <a:spcPct val="115000"/>
                        </a:lnSpc>
                        <a:spcAft>
                          <a:spcPts val="0"/>
                        </a:spcAft>
                      </a:pPr>
                      <a:r>
                        <a:rPr lang="es-EC" sz="1100">
                          <a:solidFill>
                            <a:srgbClr val="000000"/>
                          </a:solidFill>
                          <a:latin typeface="Calibri"/>
                          <a:ea typeface="Calibri"/>
                          <a:cs typeface="Times New Roman"/>
                        </a:rPr>
                        <a:t>Otorrinolaringología</a:t>
                      </a: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100">
                          <a:solidFill>
                            <a:srgbClr val="000000"/>
                          </a:solidFill>
                          <a:latin typeface="Calibri"/>
                          <a:ea typeface="Calibri"/>
                          <a:cs typeface="Times New Roman"/>
                        </a:rPr>
                        <a:t>Participación en Mesas de Discusión, Foros en tema de políticas relacionadas con personas con discapacidad</a:t>
                      </a: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507261">
                <a:tc>
                  <a:txBody>
                    <a:bodyPr/>
                    <a:lstStyle/>
                    <a:p>
                      <a:pPr>
                        <a:lnSpc>
                          <a:spcPct val="115000"/>
                        </a:lnSpc>
                        <a:spcAft>
                          <a:spcPts val="0"/>
                        </a:spcAft>
                      </a:pPr>
                      <a:r>
                        <a:rPr lang="es-EC" sz="1100" b="1">
                          <a:solidFill>
                            <a:srgbClr val="000000"/>
                          </a:solidFill>
                          <a:latin typeface="Calibri"/>
                          <a:ea typeface="Calibri"/>
                          <a:cs typeface="Times New Roman"/>
                        </a:rPr>
                        <a:t>PRODUCTOS</a:t>
                      </a:r>
                      <a:endParaRPr lang="es-EC"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endParaRPr lang="es-EC"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EC" sz="1100">
                          <a:solidFill>
                            <a:srgbClr val="000000"/>
                          </a:solidFill>
                          <a:latin typeface="Calibri"/>
                          <a:ea typeface="Calibri"/>
                          <a:cs typeface="Times New Roman"/>
                        </a:rPr>
                        <a:t>Prótesis</a:t>
                      </a:r>
                    </a:p>
                    <a:p>
                      <a:pPr>
                        <a:lnSpc>
                          <a:spcPct val="115000"/>
                        </a:lnSpc>
                        <a:spcAft>
                          <a:spcPts val="0"/>
                        </a:spcAft>
                      </a:pPr>
                      <a:r>
                        <a:rPr lang="es-EC" sz="1100">
                          <a:solidFill>
                            <a:srgbClr val="000000"/>
                          </a:solidFill>
                          <a:latin typeface="Calibri"/>
                          <a:ea typeface="Calibri"/>
                          <a:cs typeface="Times New Roman"/>
                        </a:rPr>
                        <a:t>Órtesis (aparatos, línea blanda)</a:t>
                      </a:r>
                    </a:p>
                    <a:p>
                      <a:pPr>
                        <a:lnSpc>
                          <a:spcPct val="115000"/>
                        </a:lnSpc>
                        <a:spcAft>
                          <a:spcPts val="0"/>
                        </a:spcAft>
                      </a:pPr>
                      <a:r>
                        <a:rPr lang="es-EC" sz="1100">
                          <a:solidFill>
                            <a:srgbClr val="000000"/>
                          </a:solidFill>
                          <a:latin typeface="Calibri"/>
                          <a:ea typeface="Calibri"/>
                          <a:cs typeface="Times New Roman"/>
                        </a:rPr>
                        <a:t>Ayudas para movilización </a:t>
                      </a:r>
                    </a:p>
                    <a:p>
                      <a:pPr>
                        <a:lnSpc>
                          <a:spcPct val="115000"/>
                        </a:lnSpc>
                        <a:spcAft>
                          <a:spcPts val="0"/>
                        </a:spcAft>
                      </a:pPr>
                      <a:r>
                        <a:rPr lang="es-EC" sz="1100">
                          <a:solidFill>
                            <a:srgbClr val="000000"/>
                          </a:solidFill>
                          <a:latin typeface="Calibri"/>
                          <a:ea typeface="Calibri"/>
                          <a:cs typeface="Times New Roman"/>
                        </a:rPr>
                        <a:t>Audífonos</a:t>
                      </a: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endParaRPr lang="es-EC" sz="110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endParaRPr lang="es-EC"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C" smtClean="0"/>
              <a:t>Indicadores de Trabajo</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C" smtClean="0"/>
              <a:t>Indicadores de Trabajo</a:t>
            </a:r>
          </a:p>
        </p:txBody>
      </p:sp>
      <p:graphicFrame>
        <p:nvGraphicFramePr>
          <p:cNvPr id="4" name="3 Marcador de contenido"/>
          <p:cNvGraphicFramePr>
            <a:graphicFrameLocks noGrp="1"/>
          </p:cNvGraphicFramePr>
          <p:nvPr>
            <p:ph idx="1"/>
          </p:nvPr>
        </p:nvGraphicFramePr>
        <p:xfrm>
          <a:off x="457200" y="1428736"/>
          <a:ext cx="847251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C" sz="4000" smtClean="0"/>
              <a:t>SOLIDARIDAD Y EL AUTOFINANCIAMIENTO</a:t>
            </a:r>
          </a:p>
        </p:txBody>
      </p:sp>
      <p:pic>
        <p:nvPicPr>
          <p:cNvPr id="9219" name="Picture 3" descr="C:\Users\Veronica\AppData\Local\Microsoft\Windows\Temporary Internet Files\Content.IE5\GSP43XM2\MC900437202[1].jpg"/>
          <p:cNvPicPr>
            <a:picLocks noChangeAspect="1" noChangeArrowheads="1"/>
          </p:cNvPicPr>
          <p:nvPr/>
        </p:nvPicPr>
        <p:blipFill>
          <a:blip r:embed="rId3" cstate="print"/>
          <a:srcRect/>
          <a:stretch>
            <a:fillRect/>
          </a:stretch>
        </p:blipFill>
        <p:spPr bwMode="auto">
          <a:xfrm>
            <a:off x="3708400" y="1557338"/>
            <a:ext cx="4787900" cy="4784725"/>
          </a:xfrm>
          <a:prstGeom prst="rect">
            <a:avLst/>
          </a:prstGeom>
          <a:noFill/>
          <a:ln w="9525">
            <a:noFill/>
            <a:miter lim="800000"/>
            <a:headEnd/>
            <a:tailEnd/>
          </a:ln>
        </p:spPr>
      </p:pic>
      <p:sp>
        <p:nvSpPr>
          <p:cNvPr id="7" name="6 Flecha derecha"/>
          <p:cNvSpPr/>
          <p:nvPr/>
        </p:nvSpPr>
        <p:spPr>
          <a:xfrm>
            <a:off x="1042988" y="4292600"/>
            <a:ext cx="4033837" cy="1081088"/>
          </a:xfrm>
          <a:prstGeom prst="rightArrow">
            <a:avLst/>
          </a:prstGeom>
          <a:solidFill>
            <a:srgbClr val="0066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b="1" i="1" dirty="0">
                <a:effectLst>
                  <a:outerShdw blurRad="38100" dist="38100" dir="2700000" algn="tl">
                    <a:srgbClr val="000000">
                      <a:alpha val="43137"/>
                    </a:srgbClr>
                  </a:outerShdw>
                </a:effectLst>
              </a:rPr>
              <a:t>AUTOFINANCIAMIENTO</a:t>
            </a:r>
          </a:p>
        </p:txBody>
      </p:sp>
      <p:sp>
        <p:nvSpPr>
          <p:cNvPr id="9221" name="7 CuadroTexto"/>
          <p:cNvSpPr txBox="1">
            <a:spLocks noChangeArrowheads="1"/>
          </p:cNvSpPr>
          <p:nvPr/>
        </p:nvSpPr>
        <p:spPr bwMode="auto">
          <a:xfrm>
            <a:off x="684213" y="1844675"/>
            <a:ext cx="3382962" cy="1570038"/>
          </a:xfrm>
          <a:prstGeom prst="rect">
            <a:avLst/>
          </a:prstGeom>
          <a:noFill/>
          <a:ln w="9525">
            <a:noFill/>
            <a:miter lim="800000"/>
            <a:headEnd/>
            <a:tailEnd/>
          </a:ln>
        </p:spPr>
        <p:txBody>
          <a:bodyPr>
            <a:spAutoFit/>
          </a:bodyPr>
          <a:lstStyle/>
          <a:p>
            <a:r>
              <a:rPr lang="es-EC"/>
              <a:t>“SIN FINES DE LUCRO ES UNA FORMA LEGAL, MAS NO UNA FORMA DE GESTIÓN</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C" smtClean="0"/>
              <a:t>HITOS </a:t>
            </a:r>
          </a:p>
        </p:txBody>
      </p:sp>
      <p:graphicFrame>
        <p:nvGraphicFramePr>
          <p:cNvPr id="4" name="3 Marcador de contenido"/>
          <p:cNvGraphicFramePr>
            <a:graphicFrameLocks noGrp="1"/>
          </p:cNvGraphicFramePr>
          <p:nvPr>
            <p:ph idx="1"/>
          </p:nvPr>
        </p:nvGraphicFramePr>
        <p:xfrm>
          <a:off x="457200" y="1600200"/>
          <a:ext cx="843528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TotalTime>
  <Words>1780</Words>
  <Application>Microsoft Office PowerPoint</Application>
  <PresentationFormat>Presentación en pantalla (4:3)</PresentationFormat>
  <Paragraphs>211</Paragraphs>
  <Slides>32</Slides>
  <Notes>32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Times New Roman</vt:lpstr>
      <vt:lpstr>Arial</vt:lpstr>
      <vt:lpstr>Calibri</vt:lpstr>
      <vt:lpstr>Arial Black</vt:lpstr>
      <vt:lpstr>Cambria</vt:lpstr>
      <vt:lpstr>1_Diseño predeterminado</vt:lpstr>
      <vt:lpstr>FUNDACION HERMANO MIGUEL</vt:lpstr>
      <vt:lpstr>Rehabilitamos para la vida…</vt:lpstr>
      <vt:lpstr>MISIÓN</vt:lpstr>
      <vt:lpstr>LÍNEAS DE ACCIÓN</vt:lpstr>
      <vt:lpstr>PRODUCTOS Y SERVICIOS</vt:lpstr>
      <vt:lpstr>Indicadores de Trabajo</vt:lpstr>
      <vt:lpstr>Indicadores de Trabajo</vt:lpstr>
      <vt:lpstr>SOLIDARIDAD Y EL AUTOFINANCIAMIENTO</vt:lpstr>
      <vt:lpstr>HITOS </vt:lpstr>
      <vt:lpstr>Financiadora</vt:lpstr>
      <vt:lpstr>HITOS </vt:lpstr>
      <vt:lpstr>Ejecutora </vt:lpstr>
      <vt:lpstr>RETO</vt:lpstr>
      <vt:lpstr>MAPA DE RELACIONES</vt:lpstr>
      <vt:lpstr>HITOS </vt:lpstr>
      <vt:lpstr>VISIÓN DE EMPRESA SOCIAL</vt:lpstr>
      <vt:lpstr>ESTRATEGIAS GENERALES DE gestión</vt:lpstr>
      <vt:lpstr>Diapositiva 18</vt:lpstr>
      <vt:lpstr>EN LA RENDICIÓN DE CUENTAS Y TRANSPARENCIA</vt:lpstr>
      <vt:lpstr>Diapositiva 20</vt:lpstr>
      <vt:lpstr>Diapositiva 21</vt:lpstr>
      <vt:lpstr>EN LA GESTIÓN</vt:lpstr>
      <vt:lpstr>Diapositiva 23</vt:lpstr>
      <vt:lpstr>EN LA RENDICIÓN DE CUENTAS Y TRANSPARENCIA</vt:lpstr>
      <vt:lpstr>Diapositiva 25</vt:lpstr>
      <vt:lpstr>CONCLUSIONES</vt:lpstr>
      <vt:lpstr>Diapositiva 27</vt:lpstr>
      <vt:lpstr>Diapositiva 28</vt:lpstr>
      <vt:lpstr>Diapositiva 29</vt:lpstr>
      <vt:lpstr>Diapositiva 30</vt:lpstr>
      <vt:lpstr>Diapositiva 31</vt:lpstr>
      <vt:lpstr>MUCHAS GRACIAS</vt:lpstr>
    </vt:vector>
  </TitlesOfParts>
  <Company>comercial 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dc:creator>
  <cp:lastModifiedBy>Usuario</cp:lastModifiedBy>
  <cp:revision>96</cp:revision>
  <cp:lastPrinted>2002-07-15T15:09:29Z</cp:lastPrinted>
  <dcterms:created xsi:type="dcterms:W3CDTF">2002-03-19T15:10:19Z</dcterms:created>
  <dcterms:modified xsi:type="dcterms:W3CDTF">2011-02-09T11:07:01Z</dcterms:modified>
</cp:coreProperties>
</file>